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86" r:id="rId3"/>
    <p:sldId id="284" r:id="rId4"/>
    <p:sldId id="287" r:id="rId5"/>
    <p:sldId id="260" r:id="rId6"/>
    <p:sldId id="261" r:id="rId7"/>
    <p:sldId id="283" r:id="rId8"/>
  </p:sldIdLst>
  <p:sldSz cx="12192000" cy="6858000"/>
  <p:notesSz cx="6858000" cy="9144000"/>
  <p:embeddedFontLst>
    <p:embeddedFont>
      <p:font typeface="Bernard MT Condensed" panose="02050806060905020404" pitchFamily="18" charset="0"/>
      <p:regular r:id="rId11"/>
    </p:embeddedFont>
    <p:embeddedFont>
      <p:font typeface="Blackadder ITC" panose="04020505050007020D02" pitchFamily="82" charset="0"/>
      <p:regular r:id="rId12"/>
    </p:embeddedFon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scadia Mono SemiBold" panose="020B0609020000020004" pitchFamily="49" charset="0"/>
      <p:bold r:id="rId17"/>
      <p:boldItalic r:id="rId18"/>
    </p:embeddedFon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Impact" panose="020B0806030902050204" pitchFamily="34" charset="0"/>
      <p:regular r:id="rId23"/>
    </p:embeddedFont>
    <p:embeddedFont>
      <p:font typeface="Microsoft Sans Serif" panose="020B0604020202020204" pitchFamily="34" charset="0"/>
      <p:regular r:id="rId24"/>
    </p:embeddedFont>
    <p:embeddedFont>
      <p:font typeface="华文楷体" panose="020106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B6D72"/>
    <a:srgbClr val="796D71"/>
    <a:srgbClr val="8E808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94" d="100"/>
          <a:sy n="94" d="100"/>
        </p:scale>
        <p:origin x="80" y="440"/>
      </p:cViewPr>
      <p:guideLst>
        <p:guide orient="horz" pos="2186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gs" Target="tags/tag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字魂71号-御守锦书" panose="00000500000000000000" charset="-122"/>
                <a:ea typeface="字魂71号-御守锦书" panose="00000500000000000000" charset="-122"/>
              </a:rPr>
              <a:t>2022/10/23</a:t>
            </a:fld>
            <a:endParaRPr lang="zh-CN" altLang="en-US">
              <a:latin typeface="字魂71号-御守锦书" panose="00000500000000000000" charset="-122"/>
              <a:ea typeface="字魂71号-御守锦书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字魂71号-御守锦书" panose="00000500000000000000" charset="-122"/>
                <a:ea typeface="字魂71号-御守锦书" panose="00000500000000000000" charset="-122"/>
              </a:rPr>
              <a:t>‹#›</a:t>
            </a:fld>
            <a:endParaRPr lang="zh-CN" altLang="en-US">
              <a:latin typeface="字魂71号-御守锦书" panose="00000500000000000000" charset="-122"/>
              <a:ea typeface="字魂71号-御守锦书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字魂71号-御守锦书" panose="00000500000000000000" charset="-122"/>
        <a:ea typeface="字魂71号-御守锦书" panose="00000500000000000000" charset="-122"/>
        <a:cs typeface="字魂71号-御守锦书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71号-御守锦书" panose="00000500000000000000" charset="-122"/>
        <a:ea typeface="字魂71号-御守锦书" panose="00000500000000000000" charset="-122"/>
        <a:cs typeface="字魂71号-御守锦书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71号-御守锦书" panose="00000500000000000000" charset="-122"/>
        <a:ea typeface="字魂71号-御守锦书" panose="00000500000000000000" charset="-122"/>
        <a:cs typeface="字魂71号-御守锦书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71号-御守锦书" panose="00000500000000000000" charset="-122"/>
        <a:ea typeface="字魂71号-御守锦书" panose="00000500000000000000" charset="-122"/>
        <a:cs typeface="字魂71号-御守锦书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71号-御守锦书" panose="00000500000000000000" charset="-122"/>
        <a:ea typeface="字魂71号-御守锦书" panose="00000500000000000000" charset="-122"/>
        <a:cs typeface="字魂71号-御守锦书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字魂71号-御守锦书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49860" y="120015"/>
            <a:ext cx="11915775" cy="6616700"/>
          </a:xfrm>
          <a:prstGeom prst="rect">
            <a:avLst/>
          </a:prstGeom>
          <a:noFill/>
          <a:ln w="38100">
            <a:solidFill>
              <a:srgbClr val="8E80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</a:endParaRPr>
          </a:p>
        </p:txBody>
      </p:sp>
      <p:pic>
        <p:nvPicPr>
          <p:cNvPr id="9" name="图片 8" descr="2"/>
          <p:cNvPicPr>
            <a:picLocks noChangeAspect="1"/>
          </p:cNvPicPr>
          <p:nvPr userDrawn="1"/>
        </p:nvPicPr>
        <p:blipFill>
          <a:blip r:embed="rId20"/>
          <a:srcRect r="21839"/>
          <a:stretch>
            <a:fillRect/>
          </a:stretch>
        </p:blipFill>
        <p:spPr>
          <a:xfrm>
            <a:off x="10538460" y="216535"/>
            <a:ext cx="1527175" cy="1276350"/>
          </a:xfrm>
          <a:prstGeom prst="rect">
            <a:avLst/>
          </a:prstGeom>
        </p:spPr>
      </p:pic>
      <p:pic>
        <p:nvPicPr>
          <p:cNvPr id="10" name="图片 9" descr="荷叶"/>
          <p:cNvPicPr>
            <a:picLocks noChangeAspect="1"/>
          </p:cNvPicPr>
          <p:nvPr userDrawn="1"/>
        </p:nvPicPr>
        <p:blipFill>
          <a:blip r:embed="rId21"/>
          <a:srcRect b="24670"/>
          <a:stretch>
            <a:fillRect/>
          </a:stretch>
        </p:blipFill>
        <p:spPr>
          <a:xfrm>
            <a:off x="9637395" y="4813300"/>
            <a:ext cx="2312670" cy="1894205"/>
          </a:xfrm>
          <a:prstGeom prst="rect">
            <a:avLst/>
          </a:prstGeom>
        </p:spPr>
      </p:pic>
      <p:pic>
        <p:nvPicPr>
          <p:cNvPr id="17" name="图片 16" descr="a7c9ea0d569905ba466f611a713efeb7"/>
          <p:cNvPicPr>
            <a:picLocks noChangeAspect="1"/>
          </p:cNvPicPr>
          <p:nvPr userDrawn="1"/>
        </p:nvPicPr>
        <p:blipFill>
          <a:blip r:embed="rId22"/>
          <a:srcRect l="43813" b="57044"/>
          <a:stretch>
            <a:fillRect/>
          </a:stretch>
        </p:blipFill>
        <p:spPr>
          <a:xfrm>
            <a:off x="-106680" y="-129540"/>
            <a:ext cx="1706880" cy="1304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字魂71号-御守锦书" panose="00000500000000000000" charset="-122"/>
          <a:ea typeface="字魂71号-御守锦书" panose="00000500000000000000" charset="-122"/>
          <a:cs typeface="字魂71号-御守锦书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字魂71号-御守锦书" panose="00000500000000000000" charset="-122"/>
          <a:ea typeface="字魂71号-御守锦书" panose="00000500000000000000" charset="-122"/>
          <a:cs typeface="字魂71号-御守锦书" panose="00000500000000000000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字魂71号-御守锦书" panose="00000500000000000000" charset="-122"/>
          <a:ea typeface="字魂71号-御守锦书" panose="00000500000000000000" charset="-122"/>
          <a:cs typeface="字魂71号-御守锦书" panose="00000500000000000000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字魂71号-御守锦书" panose="00000500000000000000" charset="-122"/>
          <a:ea typeface="字魂71号-御守锦书" panose="00000500000000000000" charset="-122"/>
          <a:cs typeface="字魂71号-御守锦书" panose="00000500000000000000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字魂71号-御守锦书" panose="00000500000000000000" charset="-122"/>
          <a:ea typeface="字魂71号-御守锦书" panose="00000500000000000000" charset="-122"/>
          <a:cs typeface="字魂71号-御守锦书" panose="00000500000000000000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字魂71号-御守锦书" panose="00000500000000000000" charset="-122"/>
          <a:ea typeface="字魂71号-御守锦书" panose="00000500000000000000" charset="-122"/>
          <a:cs typeface="字魂71号-御守锦书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3" Type="http://schemas.openxmlformats.org/officeDocument/2006/relationships/tags" Target="../tags/tag91.xml"/><Relationship Id="rId21" Type="http://schemas.openxmlformats.org/officeDocument/2006/relationships/image" Target="../media/image13.png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image" Target="../media/image16.png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image" Target="../media/image15.png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microsoft.com/office/2007/relationships/hdphoto" Target="../media/hdphoto1.wdp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860" y="120015"/>
            <a:ext cx="11915775" cy="6616700"/>
          </a:xfrm>
          <a:prstGeom prst="rect">
            <a:avLst/>
          </a:prstGeom>
          <a:noFill/>
          <a:ln w="38100">
            <a:solidFill>
              <a:srgbClr val="8E80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71号-御守锦书" panose="00000500000000000000" charset="-122"/>
            </a:endParaRPr>
          </a:p>
        </p:txBody>
      </p:sp>
      <p:pic>
        <p:nvPicPr>
          <p:cNvPr id="7" name="图片 6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0" y="1492885"/>
            <a:ext cx="1914525" cy="59055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8348345" y="2280285"/>
            <a:ext cx="12065" cy="3139440"/>
          </a:xfrm>
          <a:prstGeom prst="line">
            <a:avLst/>
          </a:prstGeom>
          <a:ln>
            <a:solidFill>
              <a:srgbClr val="8E8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-6350" y="3152775"/>
            <a:ext cx="7371715" cy="3554730"/>
            <a:chOff x="-10" y="4965"/>
            <a:chExt cx="11609" cy="5598"/>
          </a:xfrm>
        </p:grpSpPr>
        <p:pic>
          <p:nvPicPr>
            <p:cNvPr id="2" name="图片 1" descr="图层 3 拷贝 2"/>
            <p:cNvPicPr>
              <a:picLocks noChangeAspect="1"/>
            </p:cNvPicPr>
            <p:nvPr/>
          </p:nvPicPr>
          <p:blipFill>
            <a:blip r:embed="rId4"/>
            <a:srcRect t="64659"/>
            <a:stretch>
              <a:fillRect/>
            </a:stretch>
          </p:blipFill>
          <p:spPr>
            <a:xfrm>
              <a:off x="-10" y="4965"/>
              <a:ext cx="11070" cy="5598"/>
            </a:xfrm>
            <a:prstGeom prst="rect">
              <a:avLst/>
            </a:prstGeom>
          </p:spPr>
        </p:pic>
        <p:sp>
          <p:nvSpPr>
            <p:cNvPr id="14" name="任意多边形 13"/>
            <p:cNvSpPr/>
            <p:nvPr/>
          </p:nvSpPr>
          <p:spPr>
            <a:xfrm>
              <a:off x="9377" y="8437"/>
              <a:ext cx="2222" cy="1591"/>
            </a:xfrm>
            <a:custGeom>
              <a:avLst/>
              <a:gdLst>
                <a:gd name="connisteX0" fmla="*/ 203552 w 1410687"/>
                <a:gd name="connsiteY0" fmla="*/ 80080 h 1010214"/>
                <a:gd name="connisteX1" fmla="*/ 127987 w 1410687"/>
                <a:gd name="connsiteY1" fmla="*/ 117545 h 1010214"/>
                <a:gd name="connisteX2" fmla="*/ 77822 w 1410687"/>
                <a:gd name="connsiteY2" fmla="*/ 205175 h 1010214"/>
                <a:gd name="connisteX3" fmla="*/ 27657 w 1410687"/>
                <a:gd name="connsiteY3" fmla="*/ 293440 h 1010214"/>
                <a:gd name="connisteX4" fmla="*/ 2257 w 1410687"/>
                <a:gd name="connsiteY4" fmla="*/ 381070 h 1010214"/>
                <a:gd name="connisteX5" fmla="*/ 2257 w 1410687"/>
                <a:gd name="connsiteY5" fmla="*/ 469335 h 1010214"/>
                <a:gd name="connisteX6" fmla="*/ 2257 w 1410687"/>
                <a:gd name="connsiteY6" fmla="*/ 544265 h 1010214"/>
                <a:gd name="connisteX7" fmla="*/ 27657 w 1410687"/>
                <a:gd name="connsiteY7" fmla="*/ 619830 h 1010214"/>
                <a:gd name="connisteX8" fmla="*/ 65122 w 1410687"/>
                <a:gd name="connsiteY8" fmla="*/ 720160 h 1010214"/>
                <a:gd name="connisteX9" fmla="*/ 127987 w 1410687"/>
                <a:gd name="connsiteY9" fmla="*/ 795725 h 1010214"/>
                <a:gd name="connisteX10" fmla="*/ 203552 w 1410687"/>
                <a:gd name="connsiteY10" fmla="*/ 833190 h 1010214"/>
                <a:gd name="connisteX11" fmla="*/ 303882 w 1410687"/>
                <a:gd name="connsiteY11" fmla="*/ 896055 h 1010214"/>
                <a:gd name="connisteX12" fmla="*/ 378812 w 1410687"/>
                <a:gd name="connsiteY12" fmla="*/ 920820 h 1010214"/>
                <a:gd name="connisteX13" fmla="*/ 479777 w 1410687"/>
                <a:gd name="connsiteY13" fmla="*/ 946220 h 1010214"/>
                <a:gd name="connisteX14" fmla="*/ 567407 w 1410687"/>
                <a:gd name="connsiteY14" fmla="*/ 970985 h 1010214"/>
                <a:gd name="connisteX15" fmla="*/ 642972 w 1410687"/>
                <a:gd name="connsiteY15" fmla="*/ 983685 h 1010214"/>
                <a:gd name="connisteX16" fmla="*/ 730602 w 1410687"/>
                <a:gd name="connsiteY16" fmla="*/ 983685 h 1010214"/>
                <a:gd name="connisteX17" fmla="*/ 818867 w 1410687"/>
                <a:gd name="connsiteY17" fmla="*/ 983685 h 1010214"/>
                <a:gd name="connisteX18" fmla="*/ 919197 w 1410687"/>
                <a:gd name="connsiteY18" fmla="*/ 996385 h 1010214"/>
                <a:gd name="connisteX19" fmla="*/ 994127 w 1410687"/>
                <a:gd name="connsiteY19" fmla="*/ 1009085 h 1010214"/>
                <a:gd name="connisteX20" fmla="*/ 1082392 w 1410687"/>
                <a:gd name="connsiteY20" fmla="*/ 1009085 h 1010214"/>
                <a:gd name="connisteX21" fmla="*/ 1157322 w 1410687"/>
                <a:gd name="connsiteY21" fmla="*/ 1009085 h 1010214"/>
                <a:gd name="connisteX22" fmla="*/ 1232887 w 1410687"/>
                <a:gd name="connsiteY22" fmla="*/ 996385 h 1010214"/>
                <a:gd name="connisteX23" fmla="*/ 1308452 w 1410687"/>
                <a:gd name="connsiteY23" fmla="*/ 958920 h 1010214"/>
                <a:gd name="connisteX24" fmla="*/ 1358617 w 1410687"/>
                <a:gd name="connsiteY24" fmla="*/ 883355 h 1010214"/>
                <a:gd name="connisteX25" fmla="*/ 1371317 w 1410687"/>
                <a:gd name="connsiteY25" fmla="*/ 807790 h 1010214"/>
                <a:gd name="connisteX26" fmla="*/ 1396082 w 1410687"/>
                <a:gd name="connsiteY26" fmla="*/ 732860 h 1010214"/>
                <a:gd name="connisteX27" fmla="*/ 1408782 w 1410687"/>
                <a:gd name="connsiteY27" fmla="*/ 657295 h 1010214"/>
                <a:gd name="connisteX28" fmla="*/ 1408782 w 1410687"/>
                <a:gd name="connsiteY28" fmla="*/ 582365 h 1010214"/>
                <a:gd name="connisteX29" fmla="*/ 1396082 w 1410687"/>
                <a:gd name="connsiteY29" fmla="*/ 494100 h 1010214"/>
                <a:gd name="connisteX30" fmla="*/ 1358617 w 1410687"/>
                <a:gd name="connsiteY30" fmla="*/ 418535 h 1010214"/>
                <a:gd name="connisteX31" fmla="*/ 1283052 w 1410687"/>
                <a:gd name="connsiteY31" fmla="*/ 343605 h 1010214"/>
                <a:gd name="connisteX32" fmla="*/ 1232887 w 1410687"/>
                <a:gd name="connsiteY32" fmla="*/ 268040 h 1010214"/>
                <a:gd name="connisteX33" fmla="*/ 1157322 w 1410687"/>
                <a:gd name="connsiteY33" fmla="*/ 217875 h 1010214"/>
                <a:gd name="connisteX34" fmla="*/ 1069692 w 1410687"/>
                <a:gd name="connsiteY34" fmla="*/ 155010 h 1010214"/>
                <a:gd name="connisteX35" fmla="*/ 982062 w 1410687"/>
                <a:gd name="connsiteY35" fmla="*/ 104845 h 1010214"/>
                <a:gd name="connisteX36" fmla="*/ 906497 w 1410687"/>
                <a:gd name="connsiteY36" fmla="*/ 67380 h 1010214"/>
                <a:gd name="connisteX37" fmla="*/ 818867 w 1410687"/>
                <a:gd name="connsiteY37" fmla="*/ 41980 h 1010214"/>
                <a:gd name="connisteX38" fmla="*/ 743302 w 1410687"/>
                <a:gd name="connsiteY38" fmla="*/ 29280 h 1010214"/>
                <a:gd name="connisteX39" fmla="*/ 655037 w 1410687"/>
                <a:gd name="connsiteY39" fmla="*/ 17215 h 1010214"/>
                <a:gd name="connisteX40" fmla="*/ 580107 w 1410687"/>
                <a:gd name="connsiteY40" fmla="*/ 4515 h 1010214"/>
                <a:gd name="connisteX41" fmla="*/ 504542 w 1410687"/>
                <a:gd name="connsiteY41" fmla="*/ 4515 h 1010214"/>
                <a:gd name="connisteX42" fmla="*/ 429612 w 1410687"/>
                <a:gd name="connsiteY42" fmla="*/ 4515 h 1010214"/>
                <a:gd name="connisteX43" fmla="*/ 341347 w 1410687"/>
                <a:gd name="connsiteY43" fmla="*/ 4515 h 1010214"/>
                <a:gd name="connisteX44" fmla="*/ 265782 w 1410687"/>
                <a:gd name="connsiteY44" fmla="*/ 54680 h 1010214"/>
                <a:gd name="connisteX45" fmla="*/ 203552 w 1410687"/>
                <a:gd name="connsiteY45" fmla="*/ 80080 h 101021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</a:cxnLst>
              <a:rect l="l" t="t" r="r" b="b"/>
              <a:pathLst>
                <a:path w="1410688" h="1010214">
                  <a:moveTo>
                    <a:pt x="203553" y="80081"/>
                  </a:moveTo>
                  <a:cubicBezTo>
                    <a:pt x="176248" y="92781"/>
                    <a:pt x="153388" y="92781"/>
                    <a:pt x="127988" y="117546"/>
                  </a:cubicBezTo>
                  <a:cubicBezTo>
                    <a:pt x="102588" y="142311"/>
                    <a:pt x="98143" y="170251"/>
                    <a:pt x="77823" y="205176"/>
                  </a:cubicBezTo>
                  <a:cubicBezTo>
                    <a:pt x="57503" y="240101"/>
                    <a:pt x="42898" y="258516"/>
                    <a:pt x="27658" y="293441"/>
                  </a:cubicBezTo>
                  <a:cubicBezTo>
                    <a:pt x="12418" y="328366"/>
                    <a:pt x="7338" y="346146"/>
                    <a:pt x="2258" y="381071"/>
                  </a:cubicBezTo>
                  <a:cubicBezTo>
                    <a:pt x="-2822" y="415996"/>
                    <a:pt x="2258" y="436951"/>
                    <a:pt x="2258" y="469336"/>
                  </a:cubicBezTo>
                  <a:cubicBezTo>
                    <a:pt x="2258" y="501721"/>
                    <a:pt x="-2822" y="514421"/>
                    <a:pt x="2258" y="544266"/>
                  </a:cubicBezTo>
                  <a:cubicBezTo>
                    <a:pt x="7338" y="574111"/>
                    <a:pt x="14958" y="584906"/>
                    <a:pt x="27658" y="619831"/>
                  </a:cubicBezTo>
                  <a:cubicBezTo>
                    <a:pt x="40358" y="654756"/>
                    <a:pt x="44803" y="685236"/>
                    <a:pt x="65123" y="720161"/>
                  </a:cubicBezTo>
                  <a:cubicBezTo>
                    <a:pt x="85443" y="755086"/>
                    <a:pt x="100048" y="772866"/>
                    <a:pt x="127988" y="795726"/>
                  </a:cubicBezTo>
                  <a:cubicBezTo>
                    <a:pt x="155928" y="818586"/>
                    <a:pt x="168628" y="812871"/>
                    <a:pt x="203553" y="833191"/>
                  </a:cubicBezTo>
                  <a:cubicBezTo>
                    <a:pt x="238478" y="853511"/>
                    <a:pt x="268958" y="878276"/>
                    <a:pt x="303883" y="896056"/>
                  </a:cubicBezTo>
                  <a:cubicBezTo>
                    <a:pt x="338808" y="913836"/>
                    <a:pt x="343888" y="910661"/>
                    <a:pt x="378813" y="920821"/>
                  </a:cubicBezTo>
                  <a:cubicBezTo>
                    <a:pt x="413738" y="930981"/>
                    <a:pt x="442313" y="936061"/>
                    <a:pt x="479778" y="946221"/>
                  </a:cubicBezTo>
                  <a:cubicBezTo>
                    <a:pt x="517243" y="956381"/>
                    <a:pt x="535023" y="963366"/>
                    <a:pt x="567408" y="970986"/>
                  </a:cubicBezTo>
                  <a:cubicBezTo>
                    <a:pt x="599793" y="978606"/>
                    <a:pt x="610588" y="981146"/>
                    <a:pt x="642973" y="983686"/>
                  </a:cubicBezTo>
                  <a:cubicBezTo>
                    <a:pt x="675358" y="986226"/>
                    <a:pt x="695678" y="983686"/>
                    <a:pt x="730603" y="983686"/>
                  </a:cubicBezTo>
                  <a:cubicBezTo>
                    <a:pt x="765528" y="983686"/>
                    <a:pt x="781403" y="981146"/>
                    <a:pt x="818868" y="983686"/>
                  </a:cubicBezTo>
                  <a:cubicBezTo>
                    <a:pt x="856333" y="986226"/>
                    <a:pt x="884273" y="991306"/>
                    <a:pt x="919198" y="996386"/>
                  </a:cubicBezTo>
                  <a:cubicBezTo>
                    <a:pt x="954123" y="1001466"/>
                    <a:pt x="961743" y="1006546"/>
                    <a:pt x="994128" y="1009086"/>
                  </a:cubicBezTo>
                  <a:cubicBezTo>
                    <a:pt x="1026513" y="1011626"/>
                    <a:pt x="1050008" y="1009086"/>
                    <a:pt x="1082393" y="1009086"/>
                  </a:cubicBezTo>
                  <a:cubicBezTo>
                    <a:pt x="1114778" y="1009086"/>
                    <a:pt x="1127478" y="1011626"/>
                    <a:pt x="1157323" y="1009086"/>
                  </a:cubicBezTo>
                  <a:cubicBezTo>
                    <a:pt x="1187168" y="1006546"/>
                    <a:pt x="1202408" y="1006546"/>
                    <a:pt x="1232888" y="996386"/>
                  </a:cubicBezTo>
                  <a:cubicBezTo>
                    <a:pt x="1263368" y="986226"/>
                    <a:pt x="1283053" y="981781"/>
                    <a:pt x="1308453" y="958921"/>
                  </a:cubicBezTo>
                  <a:cubicBezTo>
                    <a:pt x="1333853" y="936061"/>
                    <a:pt x="1345918" y="913836"/>
                    <a:pt x="1358618" y="883356"/>
                  </a:cubicBezTo>
                  <a:cubicBezTo>
                    <a:pt x="1371318" y="852876"/>
                    <a:pt x="1363698" y="837636"/>
                    <a:pt x="1371318" y="807791"/>
                  </a:cubicBezTo>
                  <a:cubicBezTo>
                    <a:pt x="1378938" y="777946"/>
                    <a:pt x="1388463" y="762706"/>
                    <a:pt x="1396083" y="732861"/>
                  </a:cubicBezTo>
                  <a:cubicBezTo>
                    <a:pt x="1403703" y="703016"/>
                    <a:pt x="1406243" y="687141"/>
                    <a:pt x="1408783" y="657296"/>
                  </a:cubicBezTo>
                  <a:cubicBezTo>
                    <a:pt x="1411323" y="627451"/>
                    <a:pt x="1411323" y="614751"/>
                    <a:pt x="1408783" y="582366"/>
                  </a:cubicBezTo>
                  <a:cubicBezTo>
                    <a:pt x="1406243" y="549981"/>
                    <a:pt x="1406243" y="527121"/>
                    <a:pt x="1396083" y="494101"/>
                  </a:cubicBezTo>
                  <a:cubicBezTo>
                    <a:pt x="1385923" y="461081"/>
                    <a:pt x="1381478" y="448381"/>
                    <a:pt x="1358618" y="418536"/>
                  </a:cubicBezTo>
                  <a:cubicBezTo>
                    <a:pt x="1335758" y="388691"/>
                    <a:pt x="1308453" y="373451"/>
                    <a:pt x="1283053" y="343606"/>
                  </a:cubicBezTo>
                  <a:cubicBezTo>
                    <a:pt x="1257653" y="313761"/>
                    <a:pt x="1258288" y="293441"/>
                    <a:pt x="1232888" y="268041"/>
                  </a:cubicBezTo>
                  <a:cubicBezTo>
                    <a:pt x="1207488" y="242641"/>
                    <a:pt x="1189708" y="240736"/>
                    <a:pt x="1157323" y="217876"/>
                  </a:cubicBezTo>
                  <a:cubicBezTo>
                    <a:pt x="1124938" y="195016"/>
                    <a:pt x="1104618" y="177871"/>
                    <a:pt x="1069693" y="155011"/>
                  </a:cubicBezTo>
                  <a:cubicBezTo>
                    <a:pt x="1034768" y="132151"/>
                    <a:pt x="1014448" y="122626"/>
                    <a:pt x="982063" y="104846"/>
                  </a:cubicBezTo>
                  <a:cubicBezTo>
                    <a:pt x="949678" y="87066"/>
                    <a:pt x="938883" y="80081"/>
                    <a:pt x="906498" y="67381"/>
                  </a:cubicBezTo>
                  <a:cubicBezTo>
                    <a:pt x="874113" y="54681"/>
                    <a:pt x="851253" y="49601"/>
                    <a:pt x="818868" y="41981"/>
                  </a:cubicBezTo>
                  <a:cubicBezTo>
                    <a:pt x="786483" y="34361"/>
                    <a:pt x="776323" y="34361"/>
                    <a:pt x="743303" y="29281"/>
                  </a:cubicBezTo>
                  <a:cubicBezTo>
                    <a:pt x="710283" y="24201"/>
                    <a:pt x="687423" y="22296"/>
                    <a:pt x="655038" y="17216"/>
                  </a:cubicBezTo>
                  <a:cubicBezTo>
                    <a:pt x="622653" y="12136"/>
                    <a:pt x="609953" y="7056"/>
                    <a:pt x="580108" y="4516"/>
                  </a:cubicBezTo>
                  <a:cubicBezTo>
                    <a:pt x="550263" y="1976"/>
                    <a:pt x="534388" y="4516"/>
                    <a:pt x="504543" y="4516"/>
                  </a:cubicBezTo>
                  <a:cubicBezTo>
                    <a:pt x="474698" y="4516"/>
                    <a:pt x="461998" y="4516"/>
                    <a:pt x="429613" y="4516"/>
                  </a:cubicBezTo>
                  <a:cubicBezTo>
                    <a:pt x="397228" y="4516"/>
                    <a:pt x="374368" y="-5644"/>
                    <a:pt x="341348" y="4516"/>
                  </a:cubicBezTo>
                  <a:cubicBezTo>
                    <a:pt x="308328" y="14676"/>
                    <a:pt x="293088" y="39441"/>
                    <a:pt x="265783" y="54681"/>
                  </a:cubicBezTo>
                  <a:cubicBezTo>
                    <a:pt x="238478" y="69921"/>
                    <a:pt x="230858" y="67381"/>
                    <a:pt x="203553" y="8008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71号-御守锦书" panose="00000500000000000000" charset="-122"/>
              </a:endParaRPr>
            </a:p>
          </p:txBody>
        </p:sp>
      </p:grpSp>
      <p:pic>
        <p:nvPicPr>
          <p:cNvPr id="16" name="图片 15" descr="a7c9ea0d569905ba466f611a713efeb7"/>
          <p:cNvPicPr>
            <a:picLocks noChangeAspect="1"/>
          </p:cNvPicPr>
          <p:nvPr/>
        </p:nvPicPr>
        <p:blipFill>
          <a:blip r:embed="rId5"/>
          <a:srcRect l="43813" b="57044"/>
          <a:stretch>
            <a:fillRect/>
          </a:stretch>
        </p:blipFill>
        <p:spPr>
          <a:xfrm>
            <a:off x="5455285" y="1287780"/>
            <a:ext cx="1706880" cy="1304925"/>
          </a:xfrm>
          <a:prstGeom prst="rect">
            <a:avLst/>
          </a:prstGeom>
        </p:spPr>
      </p:pic>
      <p:pic>
        <p:nvPicPr>
          <p:cNvPr id="18" name="图片 17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10" y="728980"/>
            <a:ext cx="817245" cy="2520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8AA0EB-9D9D-3C08-8736-435FDE3CAB09}"/>
              </a:ext>
            </a:extLst>
          </p:cNvPr>
          <p:cNvSpPr txBox="1"/>
          <p:nvPr/>
        </p:nvSpPr>
        <p:spPr>
          <a:xfrm>
            <a:off x="2024380" y="1487051"/>
            <a:ext cx="6690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Bookman Old Style" panose="02050604050505020204" pitchFamily="18" charset="0"/>
              </a:rPr>
              <a:t>Confucius</a:t>
            </a:r>
            <a:endParaRPr lang="zh-CN" altLang="en-US" sz="9600" dirty="0">
              <a:latin typeface="Bookman Old Style" panose="020506040505050202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D459A5-F512-B0AC-1309-5414D6B05DF0}"/>
              </a:ext>
            </a:extLst>
          </p:cNvPr>
          <p:cNvSpPr txBox="1"/>
          <p:nvPr/>
        </p:nvSpPr>
        <p:spPr>
          <a:xfrm>
            <a:off x="2519680" y="3123565"/>
            <a:ext cx="873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“The man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says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says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correct”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1F84CB-A9A4-13A9-DBA1-53710F1B11BD}"/>
              </a:ext>
            </a:extLst>
          </p:cNvPr>
          <p:cNvSpPr txBox="1"/>
          <p:nvPr/>
        </p:nvSpPr>
        <p:spPr>
          <a:xfrm>
            <a:off x="5066453" y="3622873"/>
            <a:ext cx="4033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lackadder ITC" panose="04020505050007020D02" pitchFamily="82" charset="0"/>
              </a:rPr>
              <a:t>Presentation: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王岳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Blackadder ITC" panose="04020505050007020D02" pitchFamily="82" charset="0"/>
              </a:rPr>
              <a:t>Translation</a:t>
            </a:r>
            <a:r>
              <a:rPr lang="zh-CN" altLang="en-US" dirty="0">
                <a:latin typeface="Blackadder ITC" panose="04020505050007020D02" pitchFamily="82" charset="0"/>
              </a:rPr>
              <a:t>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董自经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Blackadder ITC" panose="04020505050007020D02" pitchFamily="82" charset="0"/>
              </a:rPr>
              <a:t>Manuscript</a:t>
            </a:r>
            <a:r>
              <a:rPr lang="zh-CN" altLang="en-US" dirty="0">
                <a:latin typeface="Blackadder ITC" panose="04020505050007020D02" pitchFamily="82" charset="0"/>
              </a:rPr>
              <a:t>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杨文莉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Blackadder ITC" panose="04020505050007020D02" pitchFamily="82" charset="0"/>
              </a:rPr>
              <a:t>PowerPoint</a:t>
            </a:r>
            <a:r>
              <a:rPr lang="zh-CN" altLang="en-US" dirty="0">
                <a:latin typeface="Blackadder ITC" panose="04020505050007020D02" pitchFamily="82" charset="0"/>
              </a:rPr>
              <a:t>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林小词，周正宜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D2B4C6-ADE1-14A4-3F37-6FBCD23E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88" y="284481"/>
            <a:ext cx="3650826" cy="62517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C8CD0-34E4-F878-769D-C990EA72E51D}"/>
              </a:ext>
            </a:extLst>
          </p:cNvPr>
          <p:cNvSpPr txBox="1"/>
          <p:nvPr/>
        </p:nvSpPr>
        <p:spPr>
          <a:xfrm>
            <a:off x="5334001" y="934720"/>
            <a:ext cx="5086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  <a:cs typeface="Cascadia Mono SemiBold" panose="020B0609020000020004" pitchFamily="49" charset="0"/>
              </a:rPr>
              <a:t>The man who says he can and the man who says he can’t are both correct</a:t>
            </a:r>
            <a:r>
              <a:rPr lang="en-US" altLang="zh-CN" dirty="0">
                <a:latin typeface="Comic Sans MS" panose="030F0702030302020204" pitchFamily="66" charset="0"/>
                <a:cs typeface="Cascadia Mono SemiBold" panose="020B0609020000020004" pitchFamily="49" charset="0"/>
              </a:rPr>
              <a:t>.</a:t>
            </a:r>
            <a:endParaRPr lang="zh-CN" altLang="en-US" dirty="0">
              <a:latin typeface="Comic Sans MS" panose="030F0702030302020204" pitchFamily="66" charset="0"/>
              <a:cs typeface="Cascadia Mono SemiBold" panose="020B06090200000200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6F02E3-978E-EBDF-63AE-38BA7A0AD3E5}"/>
              </a:ext>
            </a:extLst>
          </p:cNvPr>
          <p:cNvSpPr txBox="1"/>
          <p:nvPr/>
        </p:nvSpPr>
        <p:spPr>
          <a:xfrm>
            <a:off x="5486399" y="3969173"/>
            <a:ext cx="4524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a typeface="华文行楷" panose="02010800040101010101" pitchFamily="2" charset="-122"/>
              </a:rPr>
              <a:t>知之为知之，不知为不知，是知也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4C1C64-D047-E069-3320-A0268442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50" y="4404049"/>
            <a:ext cx="2308324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860" y="120015"/>
            <a:ext cx="11915775" cy="6616700"/>
          </a:xfrm>
          <a:prstGeom prst="rect">
            <a:avLst/>
          </a:prstGeom>
          <a:noFill/>
          <a:ln w="38100">
            <a:solidFill>
              <a:srgbClr val="8E80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71号-御守锦书" panose="00000500000000000000" charset="-122"/>
            </a:endParaRPr>
          </a:p>
        </p:txBody>
      </p:sp>
      <p:pic>
        <p:nvPicPr>
          <p:cNvPr id="7" name="图片 6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0" y="1492885"/>
            <a:ext cx="1914525" cy="590550"/>
          </a:xfrm>
          <a:prstGeom prst="rect">
            <a:avLst/>
          </a:prstGeom>
        </p:spPr>
      </p:pic>
      <p:pic>
        <p:nvPicPr>
          <p:cNvPr id="18" name="图片 17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10" y="728980"/>
            <a:ext cx="817245" cy="252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E6BBCA-FD18-348C-E13D-82DCDC63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3" y="531501"/>
            <a:ext cx="4807742" cy="45745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6B2620-FA0C-53CD-B66E-87127D9A4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284" y="4235763"/>
            <a:ext cx="2046621" cy="19396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DAA0D5-A9B7-DEA6-A7D7-5D4664F4D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168" y="78992"/>
            <a:ext cx="3629237" cy="40088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E305F-D05C-AE7A-FDDE-34FCADC96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253" y="3484172"/>
            <a:ext cx="2256777" cy="3036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014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860" y="120015"/>
            <a:ext cx="11915775" cy="6616700"/>
          </a:xfrm>
          <a:prstGeom prst="rect">
            <a:avLst/>
          </a:prstGeom>
          <a:noFill/>
          <a:ln w="38100">
            <a:solidFill>
              <a:srgbClr val="8E80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71号-御守锦书" panose="00000500000000000000" charset="-122"/>
            </a:endParaRPr>
          </a:p>
        </p:txBody>
      </p:sp>
      <p:pic>
        <p:nvPicPr>
          <p:cNvPr id="7" name="图片 6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0" y="1492885"/>
            <a:ext cx="1914525" cy="590550"/>
          </a:xfrm>
          <a:prstGeom prst="rect">
            <a:avLst/>
          </a:prstGeom>
        </p:spPr>
      </p:pic>
      <p:pic>
        <p:nvPicPr>
          <p:cNvPr id="18" name="图片 17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10" y="728980"/>
            <a:ext cx="817245" cy="252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E6BBCA-FD18-348C-E13D-82DCDC63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3" y="531501"/>
            <a:ext cx="4807742" cy="45745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DAA0D5-A9B7-DEA6-A7D7-5D4664F4D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123" y="174653"/>
            <a:ext cx="3629237" cy="40088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F5C60C5-C785-4950-5C65-C85D0418F598}"/>
              </a:ext>
            </a:extLst>
          </p:cNvPr>
          <p:cNvSpPr txBox="1"/>
          <p:nvPr/>
        </p:nvSpPr>
        <p:spPr>
          <a:xfrm>
            <a:off x="1564639" y="4145280"/>
            <a:ext cx="2939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Lose the</a:t>
            </a:r>
            <a:r>
              <a:rPr lang="zh-CN" altLang="en-US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altLang="zh-CN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opportunity</a:t>
            </a:r>
            <a:r>
              <a:rPr lang="zh-CN" altLang="en-US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altLang="zh-CN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to</a:t>
            </a:r>
            <a:r>
              <a:rPr lang="zh-CN" altLang="en-US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altLang="zh-CN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learn</a:t>
            </a:r>
            <a:endParaRPr lang="zh-CN" altLang="en-US" sz="3200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9165A5-CA36-2ADB-F15D-23DBD93B496A}"/>
              </a:ext>
            </a:extLst>
          </p:cNvPr>
          <p:cNvSpPr txBox="1"/>
          <p:nvPr/>
        </p:nvSpPr>
        <p:spPr>
          <a:xfrm>
            <a:off x="7802882" y="4145280"/>
            <a:ext cx="2600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32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Not be able to go further</a:t>
            </a:r>
            <a:endParaRPr lang="zh-CN" altLang="en-US" sz="3200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09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4390709" y="1532208"/>
            <a:ext cx="3188766" cy="5075240"/>
            <a:chOff x="4348163" y="1946276"/>
            <a:chExt cx="3440113" cy="5475287"/>
          </a:xfrm>
          <a:solidFill>
            <a:srgbClr val="7A6D71"/>
          </a:solidFill>
        </p:grpSpPr>
        <p:sp>
          <p:nvSpPr>
            <p:cNvPr id="4" name="PA-任意多边形 59"/>
            <p:cNvSpPr/>
            <p:nvPr>
              <p:custDataLst>
                <p:tags r:id="rId21"/>
              </p:custDataLst>
            </p:nvPr>
          </p:nvSpPr>
          <p:spPr bwMode="auto">
            <a:xfrm>
              <a:off x="5280025" y="6318251"/>
              <a:ext cx="1568450" cy="1103312"/>
            </a:xfrm>
            <a:custGeom>
              <a:avLst/>
              <a:gdLst>
                <a:gd name="connsiteX0" fmla="*/ 234950 w 1568450"/>
                <a:gd name="connsiteY0" fmla="*/ 633412 h 1103312"/>
                <a:gd name="connsiteX1" fmla="*/ 1333500 w 1568450"/>
                <a:gd name="connsiteY1" fmla="*/ 633412 h 1103312"/>
                <a:gd name="connsiteX2" fmla="*/ 856771 w 1568450"/>
                <a:gd name="connsiteY2" fmla="*/ 1103312 h 1103312"/>
                <a:gd name="connsiteX3" fmla="*/ 711679 w 1568450"/>
                <a:gd name="connsiteY3" fmla="*/ 1103312 h 1103312"/>
                <a:gd name="connsiteX4" fmla="*/ 234950 w 1568450"/>
                <a:gd name="connsiteY4" fmla="*/ 633412 h 1103312"/>
                <a:gd name="connsiteX5" fmla="*/ 131280 w 1568450"/>
                <a:gd name="connsiteY5" fmla="*/ 317500 h 1103312"/>
                <a:gd name="connsiteX6" fmla="*/ 1437170 w 1568450"/>
                <a:gd name="connsiteY6" fmla="*/ 317500 h 1103312"/>
                <a:gd name="connsiteX7" fmla="*/ 1568450 w 1568450"/>
                <a:gd name="connsiteY7" fmla="*/ 448469 h 1103312"/>
                <a:gd name="connsiteX8" fmla="*/ 1437170 w 1568450"/>
                <a:gd name="connsiteY8" fmla="*/ 579438 h 1103312"/>
                <a:gd name="connsiteX9" fmla="*/ 131280 w 1568450"/>
                <a:gd name="connsiteY9" fmla="*/ 579438 h 1103312"/>
                <a:gd name="connsiteX10" fmla="*/ 0 w 1568450"/>
                <a:gd name="connsiteY10" fmla="*/ 448469 h 1103312"/>
                <a:gd name="connsiteX11" fmla="*/ 131280 w 1568450"/>
                <a:gd name="connsiteY11" fmla="*/ 317500 h 1103312"/>
                <a:gd name="connsiteX12" fmla="*/ 131280 w 1568450"/>
                <a:gd name="connsiteY12" fmla="*/ 0 h 1103312"/>
                <a:gd name="connsiteX13" fmla="*/ 1437170 w 1568450"/>
                <a:gd name="connsiteY13" fmla="*/ 0 h 1103312"/>
                <a:gd name="connsiteX14" fmla="*/ 1568450 w 1568450"/>
                <a:gd name="connsiteY14" fmla="*/ 130705 h 1103312"/>
                <a:gd name="connsiteX15" fmla="*/ 1437170 w 1568450"/>
                <a:gd name="connsiteY15" fmla="*/ 268288 h 1103312"/>
                <a:gd name="connsiteX16" fmla="*/ 131280 w 1568450"/>
                <a:gd name="connsiteY16" fmla="*/ 268288 h 1103312"/>
                <a:gd name="connsiteX17" fmla="*/ 0 w 1568450"/>
                <a:gd name="connsiteY17" fmla="*/ 130705 h 1103312"/>
                <a:gd name="connsiteX18" fmla="*/ 131280 w 1568450"/>
                <a:gd name="connsiteY18" fmla="*/ 0 h 110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8450" h="1103312">
                  <a:moveTo>
                    <a:pt x="234950" y="633412"/>
                  </a:moveTo>
                  <a:cubicBezTo>
                    <a:pt x="234950" y="633412"/>
                    <a:pt x="234950" y="633412"/>
                    <a:pt x="1333500" y="633412"/>
                  </a:cubicBezTo>
                  <a:cubicBezTo>
                    <a:pt x="1333500" y="889093"/>
                    <a:pt x="1119318" y="1103312"/>
                    <a:pt x="856771" y="1103312"/>
                  </a:cubicBezTo>
                  <a:cubicBezTo>
                    <a:pt x="856771" y="1103312"/>
                    <a:pt x="856771" y="1103312"/>
                    <a:pt x="711679" y="1103312"/>
                  </a:cubicBezTo>
                  <a:cubicBezTo>
                    <a:pt x="449133" y="1103312"/>
                    <a:pt x="234950" y="889093"/>
                    <a:pt x="234950" y="633412"/>
                  </a:cubicBezTo>
                  <a:close/>
                  <a:moveTo>
                    <a:pt x="131280" y="317500"/>
                  </a:moveTo>
                  <a:cubicBezTo>
                    <a:pt x="131280" y="317500"/>
                    <a:pt x="131280" y="317500"/>
                    <a:pt x="1437170" y="317500"/>
                  </a:cubicBezTo>
                  <a:cubicBezTo>
                    <a:pt x="1506265" y="317500"/>
                    <a:pt x="1568450" y="372645"/>
                    <a:pt x="1568450" y="448469"/>
                  </a:cubicBezTo>
                  <a:cubicBezTo>
                    <a:pt x="1568450" y="524293"/>
                    <a:pt x="1506265" y="579438"/>
                    <a:pt x="1437170" y="579438"/>
                  </a:cubicBezTo>
                  <a:cubicBezTo>
                    <a:pt x="1437170" y="579438"/>
                    <a:pt x="1437170" y="579438"/>
                    <a:pt x="131280" y="579438"/>
                  </a:cubicBezTo>
                  <a:cubicBezTo>
                    <a:pt x="62185" y="579438"/>
                    <a:pt x="0" y="524293"/>
                    <a:pt x="0" y="448469"/>
                  </a:cubicBezTo>
                  <a:cubicBezTo>
                    <a:pt x="0" y="372645"/>
                    <a:pt x="62185" y="317500"/>
                    <a:pt x="131280" y="317500"/>
                  </a:cubicBezTo>
                  <a:close/>
                  <a:moveTo>
                    <a:pt x="131280" y="0"/>
                  </a:moveTo>
                  <a:cubicBezTo>
                    <a:pt x="131280" y="0"/>
                    <a:pt x="131280" y="0"/>
                    <a:pt x="1437170" y="0"/>
                  </a:cubicBezTo>
                  <a:cubicBezTo>
                    <a:pt x="1506265" y="0"/>
                    <a:pt x="1568450" y="61913"/>
                    <a:pt x="1568450" y="130705"/>
                  </a:cubicBezTo>
                  <a:cubicBezTo>
                    <a:pt x="1568450" y="206376"/>
                    <a:pt x="1506265" y="268288"/>
                    <a:pt x="1437170" y="268288"/>
                  </a:cubicBezTo>
                  <a:cubicBezTo>
                    <a:pt x="1437170" y="268288"/>
                    <a:pt x="1437170" y="268288"/>
                    <a:pt x="131280" y="268288"/>
                  </a:cubicBezTo>
                  <a:cubicBezTo>
                    <a:pt x="62185" y="268288"/>
                    <a:pt x="0" y="206376"/>
                    <a:pt x="0" y="130705"/>
                  </a:cubicBezTo>
                  <a:cubicBezTo>
                    <a:pt x="0" y="61913"/>
                    <a:pt x="62185" y="0"/>
                    <a:pt x="1312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5" name="PA-任意多边形 8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4348163" y="1946276"/>
              <a:ext cx="3440113" cy="4310063"/>
            </a:xfrm>
            <a:custGeom>
              <a:avLst/>
              <a:gdLst>
                <a:gd name="T0" fmla="*/ 0 w 498"/>
                <a:gd name="T1" fmla="*/ 240 h 625"/>
                <a:gd name="T2" fmla="*/ 31 w 498"/>
                <a:gd name="T3" fmla="*/ 357 h 625"/>
                <a:gd name="T4" fmla="*/ 108 w 498"/>
                <a:gd name="T5" fmla="*/ 540 h 625"/>
                <a:gd name="T6" fmla="*/ 153 w 498"/>
                <a:gd name="T7" fmla="*/ 625 h 625"/>
                <a:gd name="T8" fmla="*/ 344 w 498"/>
                <a:gd name="T9" fmla="*/ 625 h 625"/>
                <a:gd name="T10" fmla="*/ 389 w 498"/>
                <a:gd name="T11" fmla="*/ 540 h 625"/>
                <a:gd name="T12" fmla="*/ 466 w 498"/>
                <a:gd name="T13" fmla="*/ 357 h 625"/>
                <a:gd name="T14" fmla="*/ 498 w 498"/>
                <a:gd name="T15" fmla="*/ 240 h 625"/>
                <a:gd name="T16" fmla="*/ 265 w 498"/>
                <a:gd name="T17" fmla="*/ 349 h 625"/>
                <a:gd name="T18" fmla="*/ 265 w 498"/>
                <a:gd name="T19" fmla="*/ 602 h 625"/>
                <a:gd name="T20" fmla="*/ 232 w 498"/>
                <a:gd name="T21" fmla="*/ 353 h 625"/>
                <a:gd name="T22" fmla="*/ 232 w 498"/>
                <a:gd name="T23" fmla="*/ 339 h 625"/>
                <a:gd name="T24" fmla="*/ 192 w 498"/>
                <a:gd name="T25" fmla="*/ 288 h 625"/>
                <a:gd name="T26" fmla="*/ 214 w 498"/>
                <a:gd name="T27" fmla="*/ 222 h 625"/>
                <a:gd name="T28" fmla="*/ 284 w 498"/>
                <a:gd name="T29" fmla="*/ 222 h 625"/>
                <a:gd name="T30" fmla="*/ 305 w 498"/>
                <a:gd name="T31" fmla="*/ 288 h 625"/>
                <a:gd name="T32" fmla="*/ 265 w 498"/>
                <a:gd name="T33" fmla="*/ 339 h 625"/>
                <a:gd name="T34" fmla="*/ 455 w 498"/>
                <a:gd name="T35" fmla="*/ 322 h 625"/>
                <a:gd name="T36" fmla="*/ 443 w 498"/>
                <a:gd name="T37" fmla="*/ 347 h 625"/>
                <a:gd name="T38" fmla="*/ 382 w 498"/>
                <a:gd name="T39" fmla="*/ 471 h 625"/>
                <a:gd name="T40" fmla="*/ 366 w 498"/>
                <a:gd name="T41" fmla="*/ 530 h 625"/>
                <a:gd name="T42" fmla="*/ 333 w 498"/>
                <a:gd name="T43" fmla="*/ 602 h 625"/>
                <a:gd name="T44" fmla="*/ 277 w 498"/>
                <a:gd name="T45" fmla="*/ 359 h 625"/>
                <a:gd name="T46" fmla="*/ 318 w 498"/>
                <a:gd name="T47" fmla="*/ 293 h 625"/>
                <a:gd name="T48" fmla="*/ 292 w 498"/>
                <a:gd name="T49" fmla="*/ 211 h 625"/>
                <a:gd name="T50" fmla="*/ 205 w 498"/>
                <a:gd name="T51" fmla="*/ 211 h 625"/>
                <a:gd name="T52" fmla="*/ 179 w 498"/>
                <a:gd name="T53" fmla="*/ 293 h 625"/>
                <a:gd name="T54" fmla="*/ 220 w 498"/>
                <a:gd name="T55" fmla="*/ 359 h 625"/>
                <a:gd name="T56" fmla="*/ 164 w 498"/>
                <a:gd name="T57" fmla="*/ 602 h 625"/>
                <a:gd name="T58" fmla="*/ 132 w 498"/>
                <a:gd name="T59" fmla="*/ 530 h 625"/>
                <a:gd name="T60" fmla="*/ 115 w 498"/>
                <a:gd name="T61" fmla="*/ 471 h 625"/>
                <a:gd name="T62" fmla="*/ 55 w 498"/>
                <a:gd name="T63" fmla="*/ 347 h 625"/>
                <a:gd name="T64" fmla="*/ 42 w 498"/>
                <a:gd name="T65" fmla="*/ 322 h 625"/>
                <a:gd name="T66" fmla="*/ 249 w 498"/>
                <a:gd name="T67" fmla="*/ 30 h 625"/>
                <a:gd name="T68" fmla="*/ 455 w 498"/>
                <a:gd name="T69" fmla="*/ 32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8" h="625">
                  <a:moveTo>
                    <a:pt x="249" y="0"/>
                  </a:moveTo>
                  <a:cubicBezTo>
                    <a:pt x="112" y="0"/>
                    <a:pt x="0" y="108"/>
                    <a:pt x="0" y="240"/>
                  </a:cubicBezTo>
                  <a:cubicBezTo>
                    <a:pt x="0" y="272"/>
                    <a:pt x="6" y="302"/>
                    <a:pt x="17" y="329"/>
                  </a:cubicBezTo>
                  <a:cubicBezTo>
                    <a:pt x="21" y="339"/>
                    <a:pt x="26" y="348"/>
                    <a:pt x="31" y="357"/>
                  </a:cubicBezTo>
                  <a:cubicBezTo>
                    <a:pt x="48" y="392"/>
                    <a:pt x="77" y="452"/>
                    <a:pt x="95" y="489"/>
                  </a:cubicBezTo>
                  <a:cubicBezTo>
                    <a:pt x="95" y="489"/>
                    <a:pt x="108" y="526"/>
                    <a:pt x="108" y="540"/>
                  </a:cubicBezTo>
                  <a:cubicBezTo>
                    <a:pt x="108" y="554"/>
                    <a:pt x="109" y="577"/>
                    <a:pt x="115" y="589"/>
                  </a:cubicBezTo>
                  <a:cubicBezTo>
                    <a:pt x="118" y="596"/>
                    <a:pt x="129" y="613"/>
                    <a:pt x="153" y="625"/>
                  </a:cubicBezTo>
                  <a:cubicBezTo>
                    <a:pt x="249" y="625"/>
                    <a:pt x="249" y="625"/>
                    <a:pt x="249" y="625"/>
                  </a:cubicBezTo>
                  <a:cubicBezTo>
                    <a:pt x="344" y="625"/>
                    <a:pt x="344" y="625"/>
                    <a:pt x="344" y="625"/>
                  </a:cubicBezTo>
                  <a:cubicBezTo>
                    <a:pt x="368" y="613"/>
                    <a:pt x="379" y="596"/>
                    <a:pt x="382" y="589"/>
                  </a:cubicBezTo>
                  <a:cubicBezTo>
                    <a:pt x="388" y="577"/>
                    <a:pt x="389" y="554"/>
                    <a:pt x="389" y="540"/>
                  </a:cubicBezTo>
                  <a:cubicBezTo>
                    <a:pt x="389" y="526"/>
                    <a:pt x="402" y="489"/>
                    <a:pt x="402" y="489"/>
                  </a:cubicBezTo>
                  <a:cubicBezTo>
                    <a:pt x="420" y="452"/>
                    <a:pt x="449" y="392"/>
                    <a:pt x="466" y="357"/>
                  </a:cubicBezTo>
                  <a:cubicBezTo>
                    <a:pt x="472" y="348"/>
                    <a:pt x="476" y="339"/>
                    <a:pt x="480" y="329"/>
                  </a:cubicBezTo>
                  <a:cubicBezTo>
                    <a:pt x="491" y="302"/>
                    <a:pt x="498" y="272"/>
                    <a:pt x="498" y="240"/>
                  </a:cubicBezTo>
                  <a:cubicBezTo>
                    <a:pt x="498" y="108"/>
                    <a:pt x="385" y="0"/>
                    <a:pt x="249" y="0"/>
                  </a:cubicBezTo>
                  <a:close/>
                  <a:moveTo>
                    <a:pt x="265" y="349"/>
                  </a:moveTo>
                  <a:cubicBezTo>
                    <a:pt x="265" y="353"/>
                    <a:pt x="265" y="353"/>
                    <a:pt x="265" y="353"/>
                  </a:cubicBezTo>
                  <a:cubicBezTo>
                    <a:pt x="265" y="602"/>
                    <a:pt x="265" y="602"/>
                    <a:pt x="265" y="602"/>
                  </a:cubicBezTo>
                  <a:cubicBezTo>
                    <a:pt x="232" y="602"/>
                    <a:pt x="232" y="602"/>
                    <a:pt x="232" y="602"/>
                  </a:cubicBezTo>
                  <a:cubicBezTo>
                    <a:pt x="232" y="353"/>
                    <a:pt x="232" y="353"/>
                    <a:pt x="232" y="353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32" y="339"/>
                    <a:pt x="232" y="339"/>
                    <a:pt x="232" y="339"/>
                  </a:cubicBezTo>
                  <a:cubicBezTo>
                    <a:pt x="175" y="371"/>
                    <a:pt x="175" y="371"/>
                    <a:pt x="175" y="371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130" y="232"/>
                    <a:pt x="130" y="232"/>
                    <a:pt x="130" y="232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49" y="146"/>
                    <a:pt x="249" y="146"/>
                    <a:pt x="249" y="146"/>
                  </a:cubicBezTo>
                  <a:cubicBezTo>
                    <a:pt x="284" y="222"/>
                    <a:pt x="284" y="222"/>
                    <a:pt x="284" y="222"/>
                  </a:cubicBezTo>
                  <a:cubicBezTo>
                    <a:pt x="367" y="232"/>
                    <a:pt x="367" y="232"/>
                    <a:pt x="367" y="232"/>
                  </a:cubicBezTo>
                  <a:cubicBezTo>
                    <a:pt x="305" y="288"/>
                    <a:pt x="305" y="288"/>
                    <a:pt x="305" y="288"/>
                  </a:cubicBezTo>
                  <a:cubicBezTo>
                    <a:pt x="322" y="371"/>
                    <a:pt x="322" y="371"/>
                    <a:pt x="322" y="371"/>
                  </a:cubicBezTo>
                  <a:cubicBezTo>
                    <a:pt x="265" y="339"/>
                    <a:pt x="265" y="339"/>
                    <a:pt x="265" y="339"/>
                  </a:cubicBezTo>
                  <a:lnTo>
                    <a:pt x="265" y="349"/>
                  </a:lnTo>
                  <a:close/>
                  <a:moveTo>
                    <a:pt x="455" y="322"/>
                  </a:moveTo>
                  <a:cubicBezTo>
                    <a:pt x="451" y="330"/>
                    <a:pt x="447" y="339"/>
                    <a:pt x="443" y="347"/>
                  </a:cubicBezTo>
                  <a:cubicBezTo>
                    <a:pt x="443" y="347"/>
                    <a:pt x="443" y="347"/>
                    <a:pt x="443" y="347"/>
                  </a:cubicBezTo>
                  <a:cubicBezTo>
                    <a:pt x="424" y="385"/>
                    <a:pt x="398" y="438"/>
                    <a:pt x="383" y="470"/>
                  </a:cubicBezTo>
                  <a:cubicBezTo>
                    <a:pt x="382" y="471"/>
                    <a:pt x="382" y="471"/>
                    <a:pt x="382" y="471"/>
                  </a:cubicBezTo>
                  <a:cubicBezTo>
                    <a:pt x="382" y="471"/>
                    <a:pt x="382" y="471"/>
                    <a:pt x="382" y="471"/>
                  </a:cubicBezTo>
                  <a:cubicBezTo>
                    <a:pt x="381" y="475"/>
                    <a:pt x="366" y="506"/>
                    <a:pt x="366" y="530"/>
                  </a:cubicBezTo>
                  <a:cubicBezTo>
                    <a:pt x="366" y="549"/>
                    <a:pt x="364" y="567"/>
                    <a:pt x="361" y="574"/>
                  </a:cubicBezTo>
                  <a:cubicBezTo>
                    <a:pt x="359" y="577"/>
                    <a:pt x="353" y="591"/>
                    <a:pt x="333" y="602"/>
                  </a:cubicBezTo>
                  <a:cubicBezTo>
                    <a:pt x="277" y="602"/>
                    <a:pt x="277" y="602"/>
                    <a:pt x="277" y="602"/>
                  </a:cubicBezTo>
                  <a:cubicBezTo>
                    <a:pt x="277" y="359"/>
                    <a:pt x="277" y="359"/>
                    <a:pt x="277" y="359"/>
                  </a:cubicBezTo>
                  <a:cubicBezTo>
                    <a:pt x="339" y="394"/>
                    <a:pt x="339" y="394"/>
                    <a:pt x="339" y="394"/>
                  </a:cubicBezTo>
                  <a:cubicBezTo>
                    <a:pt x="318" y="293"/>
                    <a:pt x="318" y="293"/>
                    <a:pt x="318" y="293"/>
                  </a:cubicBezTo>
                  <a:cubicBezTo>
                    <a:pt x="394" y="223"/>
                    <a:pt x="394" y="223"/>
                    <a:pt x="394" y="223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49" y="117"/>
                    <a:pt x="249" y="117"/>
                    <a:pt x="249" y="117"/>
                  </a:cubicBezTo>
                  <a:cubicBezTo>
                    <a:pt x="205" y="211"/>
                    <a:pt x="205" y="211"/>
                    <a:pt x="205" y="211"/>
                  </a:cubicBezTo>
                  <a:cubicBezTo>
                    <a:pt x="103" y="223"/>
                    <a:pt x="103" y="223"/>
                    <a:pt x="103" y="223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159" y="394"/>
                    <a:pt x="159" y="394"/>
                    <a:pt x="159" y="394"/>
                  </a:cubicBezTo>
                  <a:cubicBezTo>
                    <a:pt x="220" y="359"/>
                    <a:pt x="220" y="359"/>
                    <a:pt x="220" y="359"/>
                  </a:cubicBezTo>
                  <a:cubicBezTo>
                    <a:pt x="220" y="602"/>
                    <a:pt x="220" y="602"/>
                    <a:pt x="220" y="602"/>
                  </a:cubicBezTo>
                  <a:cubicBezTo>
                    <a:pt x="164" y="602"/>
                    <a:pt x="164" y="602"/>
                    <a:pt x="164" y="602"/>
                  </a:cubicBezTo>
                  <a:cubicBezTo>
                    <a:pt x="145" y="591"/>
                    <a:pt x="139" y="577"/>
                    <a:pt x="137" y="574"/>
                  </a:cubicBezTo>
                  <a:cubicBezTo>
                    <a:pt x="134" y="567"/>
                    <a:pt x="132" y="549"/>
                    <a:pt x="132" y="530"/>
                  </a:cubicBezTo>
                  <a:cubicBezTo>
                    <a:pt x="132" y="509"/>
                    <a:pt x="116" y="475"/>
                    <a:pt x="115" y="471"/>
                  </a:cubicBezTo>
                  <a:cubicBezTo>
                    <a:pt x="115" y="471"/>
                    <a:pt x="115" y="471"/>
                    <a:pt x="115" y="471"/>
                  </a:cubicBezTo>
                  <a:cubicBezTo>
                    <a:pt x="114" y="470"/>
                    <a:pt x="114" y="470"/>
                    <a:pt x="114" y="470"/>
                  </a:cubicBezTo>
                  <a:cubicBezTo>
                    <a:pt x="97" y="435"/>
                    <a:pt x="70" y="378"/>
                    <a:pt x="55" y="347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50" y="339"/>
                    <a:pt x="46" y="331"/>
                    <a:pt x="42" y="322"/>
                  </a:cubicBezTo>
                  <a:cubicBezTo>
                    <a:pt x="32" y="297"/>
                    <a:pt x="27" y="270"/>
                    <a:pt x="27" y="243"/>
                  </a:cubicBezTo>
                  <a:cubicBezTo>
                    <a:pt x="27" y="125"/>
                    <a:pt x="126" y="30"/>
                    <a:pt x="249" y="30"/>
                  </a:cubicBezTo>
                  <a:cubicBezTo>
                    <a:pt x="371" y="30"/>
                    <a:pt x="470" y="125"/>
                    <a:pt x="470" y="243"/>
                  </a:cubicBezTo>
                  <a:cubicBezTo>
                    <a:pt x="470" y="270"/>
                    <a:pt x="465" y="297"/>
                    <a:pt x="455" y="3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7" name="PA-任意多边形 61"/>
            <p:cNvSpPr/>
            <p:nvPr>
              <p:custDataLst>
                <p:tags r:id="rId23"/>
              </p:custDataLst>
            </p:nvPr>
          </p:nvSpPr>
          <p:spPr bwMode="auto">
            <a:xfrm>
              <a:off x="5781675" y="3550031"/>
              <a:ext cx="578743" cy="789906"/>
            </a:xfrm>
            <a:custGeom>
              <a:avLst/>
              <a:gdLst>
                <a:gd name="connsiteX0" fmla="*/ 283670 w 469900"/>
                <a:gd name="connsiteY0" fmla="*/ 274638 h 641351"/>
                <a:gd name="connsiteX1" fmla="*/ 456105 w 469900"/>
                <a:gd name="connsiteY1" fmla="*/ 274638 h 641351"/>
                <a:gd name="connsiteX2" fmla="*/ 469900 w 469900"/>
                <a:gd name="connsiteY2" fmla="*/ 281557 h 641351"/>
                <a:gd name="connsiteX3" fmla="*/ 469900 w 469900"/>
                <a:gd name="connsiteY3" fmla="*/ 627513 h 641351"/>
                <a:gd name="connsiteX4" fmla="*/ 456105 w 469900"/>
                <a:gd name="connsiteY4" fmla="*/ 641351 h 641351"/>
                <a:gd name="connsiteX5" fmla="*/ 442311 w 469900"/>
                <a:gd name="connsiteY5" fmla="*/ 627513 h 641351"/>
                <a:gd name="connsiteX6" fmla="*/ 442311 w 469900"/>
                <a:gd name="connsiteY6" fmla="*/ 295395 h 641351"/>
                <a:gd name="connsiteX7" fmla="*/ 283670 w 469900"/>
                <a:gd name="connsiteY7" fmla="*/ 295395 h 641351"/>
                <a:gd name="connsiteX8" fmla="*/ 269875 w 469900"/>
                <a:gd name="connsiteY8" fmla="*/ 281557 h 641351"/>
                <a:gd name="connsiteX9" fmla="*/ 283670 w 469900"/>
                <a:gd name="connsiteY9" fmla="*/ 274638 h 641351"/>
                <a:gd name="connsiteX10" fmla="*/ 6922 w 469900"/>
                <a:gd name="connsiteY10" fmla="*/ 212725 h 641351"/>
                <a:gd name="connsiteX11" fmla="*/ 20765 w 469900"/>
                <a:gd name="connsiteY11" fmla="*/ 226520 h 641351"/>
                <a:gd name="connsiteX12" fmla="*/ 20765 w 469900"/>
                <a:gd name="connsiteY12" fmla="*/ 385160 h 641351"/>
                <a:gd name="connsiteX13" fmla="*/ 159195 w 469900"/>
                <a:gd name="connsiteY13" fmla="*/ 385160 h 641351"/>
                <a:gd name="connsiteX14" fmla="*/ 173038 w 469900"/>
                <a:gd name="connsiteY14" fmla="*/ 398955 h 641351"/>
                <a:gd name="connsiteX15" fmla="*/ 159195 w 469900"/>
                <a:gd name="connsiteY15" fmla="*/ 412750 h 641351"/>
                <a:gd name="connsiteX16" fmla="*/ 6922 w 469900"/>
                <a:gd name="connsiteY16" fmla="*/ 412750 h 641351"/>
                <a:gd name="connsiteX17" fmla="*/ 0 w 469900"/>
                <a:gd name="connsiteY17" fmla="*/ 398955 h 641351"/>
                <a:gd name="connsiteX18" fmla="*/ 0 w 469900"/>
                <a:gd name="connsiteY18" fmla="*/ 226520 h 641351"/>
                <a:gd name="connsiteX19" fmla="*/ 6922 w 469900"/>
                <a:gd name="connsiteY19" fmla="*/ 212725 h 641351"/>
                <a:gd name="connsiteX20" fmla="*/ 407700 w 469900"/>
                <a:gd name="connsiteY20" fmla="*/ 12700 h 641351"/>
                <a:gd name="connsiteX21" fmla="*/ 449263 w 469900"/>
                <a:gd name="connsiteY21" fmla="*/ 47316 h 641351"/>
                <a:gd name="connsiteX22" fmla="*/ 449263 w 469900"/>
                <a:gd name="connsiteY22" fmla="*/ 227322 h 641351"/>
                <a:gd name="connsiteX23" fmla="*/ 407700 w 469900"/>
                <a:gd name="connsiteY23" fmla="*/ 261938 h 641351"/>
                <a:gd name="connsiteX24" fmla="*/ 373063 w 469900"/>
                <a:gd name="connsiteY24" fmla="*/ 227322 h 641351"/>
                <a:gd name="connsiteX25" fmla="*/ 373063 w 469900"/>
                <a:gd name="connsiteY25" fmla="*/ 47316 h 641351"/>
                <a:gd name="connsiteX26" fmla="*/ 407700 w 469900"/>
                <a:gd name="connsiteY26" fmla="*/ 12700 h 641351"/>
                <a:gd name="connsiteX27" fmla="*/ 193675 w 469900"/>
                <a:gd name="connsiteY27" fmla="*/ 0 h 641351"/>
                <a:gd name="connsiteX28" fmla="*/ 256021 w 469900"/>
                <a:gd name="connsiteY28" fmla="*/ 62043 h 641351"/>
                <a:gd name="connsiteX29" fmla="*/ 193675 w 469900"/>
                <a:gd name="connsiteY29" fmla="*/ 130980 h 641351"/>
                <a:gd name="connsiteX30" fmla="*/ 172893 w 469900"/>
                <a:gd name="connsiteY30" fmla="*/ 130980 h 641351"/>
                <a:gd name="connsiteX31" fmla="*/ 214457 w 469900"/>
                <a:gd name="connsiteY31" fmla="*/ 172342 h 641351"/>
                <a:gd name="connsiteX32" fmla="*/ 318366 w 469900"/>
                <a:gd name="connsiteY32" fmla="*/ 199916 h 641351"/>
                <a:gd name="connsiteX33" fmla="*/ 339148 w 469900"/>
                <a:gd name="connsiteY33" fmla="*/ 213704 h 641351"/>
                <a:gd name="connsiteX34" fmla="*/ 346075 w 469900"/>
                <a:gd name="connsiteY34" fmla="*/ 241279 h 641351"/>
                <a:gd name="connsiteX35" fmla="*/ 311439 w 469900"/>
                <a:gd name="connsiteY35" fmla="*/ 268853 h 641351"/>
                <a:gd name="connsiteX36" fmla="*/ 297584 w 469900"/>
                <a:gd name="connsiteY36" fmla="*/ 268853 h 641351"/>
                <a:gd name="connsiteX37" fmla="*/ 235239 w 469900"/>
                <a:gd name="connsiteY37" fmla="*/ 255066 h 641351"/>
                <a:gd name="connsiteX38" fmla="*/ 235239 w 469900"/>
                <a:gd name="connsiteY38" fmla="*/ 275747 h 641351"/>
                <a:gd name="connsiteX39" fmla="*/ 235239 w 469900"/>
                <a:gd name="connsiteY39" fmla="*/ 303322 h 641351"/>
                <a:gd name="connsiteX40" fmla="*/ 318366 w 469900"/>
                <a:gd name="connsiteY40" fmla="*/ 448089 h 641351"/>
                <a:gd name="connsiteX41" fmla="*/ 311439 w 469900"/>
                <a:gd name="connsiteY41" fmla="*/ 496344 h 641351"/>
                <a:gd name="connsiteX42" fmla="*/ 290657 w 469900"/>
                <a:gd name="connsiteY42" fmla="*/ 503238 h 641351"/>
                <a:gd name="connsiteX43" fmla="*/ 256021 w 469900"/>
                <a:gd name="connsiteY43" fmla="*/ 489451 h 641351"/>
                <a:gd name="connsiteX44" fmla="*/ 179821 w 469900"/>
                <a:gd name="connsiteY44" fmla="*/ 365365 h 641351"/>
                <a:gd name="connsiteX45" fmla="*/ 55130 w 469900"/>
                <a:gd name="connsiteY45" fmla="*/ 365365 h 641351"/>
                <a:gd name="connsiteX46" fmla="*/ 41275 w 469900"/>
                <a:gd name="connsiteY46" fmla="*/ 358471 h 641351"/>
                <a:gd name="connsiteX47" fmla="*/ 41275 w 469900"/>
                <a:gd name="connsiteY47" fmla="*/ 268853 h 641351"/>
                <a:gd name="connsiteX48" fmla="*/ 138257 w 469900"/>
                <a:gd name="connsiteY48" fmla="*/ 117192 h 641351"/>
                <a:gd name="connsiteX49" fmla="*/ 159039 w 469900"/>
                <a:gd name="connsiteY49" fmla="*/ 124086 h 641351"/>
                <a:gd name="connsiteX50" fmla="*/ 124403 w 469900"/>
                <a:gd name="connsiteY50" fmla="*/ 62043 h 641351"/>
                <a:gd name="connsiteX51" fmla="*/ 193675 w 469900"/>
                <a:gd name="connsiteY51" fmla="*/ 0 h 64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69900" h="641351">
                  <a:moveTo>
                    <a:pt x="283670" y="274638"/>
                  </a:moveTo>
                  <a:cubicBezTo>
                    <a:pt x="283670" y="274638"/>
                    <a:pt x="283670" y="274638"/>
                    <a:pt x="456105" y="274638"/>
                  </a:cubicBezTo>
                  <a:cubicBezTo>
                    <a:pt x="463003" y="274638"/>
                    <a:pt x="469900" y="274638"/>
                    <a:pt x="469900" y="281557"/>
                  </a:cubicBezTo>
                  <a:cubicBezTo>
                    <a:pt x="469900" y="281557"/>
                    <a:pt x="469900" y="281557"/>
                    <a:pt x="469900" y="627513"/>
                  </a:cubicBezTo>
                  <a:cubicBezTo>
                    <a:pt x="469900" y="634432"/>
                    <a:pt x="463003" y="641351"/>
                    <a:pt x="456105" y="641351"/>
                  </a:cubicBezTo>
                  <a:cubicBezTo>
                    <a:pt x="449208" y="641351"/>
                    <a:pt x="442311" y="634432"/>
                    <a:pt x="442311" y="627513"/>
                  </a:cubicBezTo>
                  <a:cubicBezTo>
                    <a:pt x="442311" y="627513"/>
                    <a:pt x="442311" y="627513"/>
                    <a:pt x="442311" y="295395"/>
                  </a:cubicBezTo>
                  <a:cubicBezTo>
                    <a:pt x="442311" y="295395"/>
                    <a:pt x="442311" y="295395"/>
                    <a:pt x="283670" y="295395"/>
                  </a:cubicBezTo>
                  <a:cubicBezTo>
                    <a:pt x="276773" y="295395"/>
                    <a:pt x="269875" y="288476"/>
                    <a:pt x="269875" y="281557"/>
                  </a:cubicBezTo>
                  <a:cubicBezTo>
                    <a:pt x="269875" y="274638"/>
                    <a:pt x="276773" y="274638"/>
                    <a:pt x="283670" y="274638"/>
                  </a:cubicBezTo>
                  <a:close/>
                  <a:moveTo>
                    <a:pt x="6922" y="212725"/>
                  </a:moveTo>
                  <a:cubicBezTo>
                    <a:pt x="13843" y="212725"/>
                    <a:pt x="20765" y="219623"/>
                    <a:pt x="20765" y="226520"/>
                  </a:cubicBezTo>
                  <a:cubicBezTo>
                    <a:pt x="20765" y="226520"/>
                    <a:pt x="20765" y="226520"/>
                    <a:pt x="20765" y="385160"/>
                  </a:cubicBezTo>
                  <a:cubicBezTo>
                    <a:pt x="20765" y="385160"/>
                    <a:pt x="20765" y="385160"/>
                    <a:pt x="159195" y="385160"/>
                  </a:cubicBezTo>
                  <a:cubicBezTo>
                    <a:pt x="166117" y="385160"/>
                    <a:pt x="173038" y="392058"/>
                    <a:pt x="173038" y="398955"/>
                  </a:cubicBezTo>
                  <a:cubicBezTo>
                    <a:pt x="173038" y="405853"/>
                    <a:pt x="166117" y="412750"/>
                    <a:pt x="159195" y="412750"/>
                  </a:cubicBezTo>
                  <a:cubicBezTo>
                    <a:pt x="159195" y="412750"/>
                    <a:pt x="159195" y="412750"/>
                    <a:pt x="6922" y="412750"/>
                  </a:cubicBezTo>
                  <a:cubicBezTo>
                    <a:pt x="0" y="412750"/>
                    <a:pt x="0" y="405853"/>
                    <a:pt x="0" y="398955"/>
                  </a:cubicBezTo>
                  <a:cubicBezTo>
                    <a:pt x="0" y="398955"/>
                    <a:pt x="0" y="398955"/>
                    <a:pt x="0" y="226520"/>
                  </a:cubicBezTo>
                  <a:cubicBezTo>
                    <a:pt x="0" y="219623"/>
                    <a:pt x="0" y="212725"/>
                    <a:pt x="6922" y="212725"/>
                  </a:cubicBezTo>
                  <a:close/>
                  <a:moveTo>
                    <a:pt x="407700" y="12700"/>
                  </a:moveTo>
                  <a:cubicBezTo>
                    <a:pt x="428481" y="12700"/>
                    <a:pt x="449263" y="26546"/>
                    <a:pt x="449263" y="47316"/>
                  </a:cubicBezTo>
                  <a:cubicBezTo>
                    <a:pt x="449263" y="47316"/>
                    <a:pt x="449263" y="47316"/>
                    <a:pt x="449263" y="227322"/>
                  </a:cubicBezTo>
                  <a:cubicBezTo>
                    <a:pt x="449263" y="248092"/>
                    <a:pt x="428481" y="261938"/>
                    <a:pt x="407700" y="261938"/>
                  </a:cubicBezTo>
                  <a:cubicBezTo>
                    <a:pt x="393845" y="261938"/>
                    <a:pt x="373063" y="248092"/>
                    <a:pt x="373063" y="227322"/>
                  </a:cubicBezTo>
                  <a:cubicBezTo>
                    <a:pt x="373063" y="227322"/>
                    <a:pt x="373063" y="227322"/>
                    <a:pt x="373063" y="47316"/>
                  </a:cubicBezTo>
                  <a:cubicBezTo>
                    <a:pt x="373063" y="26546"/>
                    <a:pt x="393845" y="12700"/>
                    <a:pt x="407700" y="12700"/>
                  </a:cubicBezTo>
                  <a:close/>
                  <a:moveTo>
                    <a:pt x="193675" y="0"/>
                  </a:moveTo>
                  <a:cubicBezTo>
                    <a:pt x="228312" y="0"/>
                    <a:pt x="256021" y="27575"/>
                    <a:pt x="256021" y="62043"/>
                  </a:cubicBezTo>
                  <a:cubicBezTo>
                    <a:pt x="256021" y="103405"/>
                    <a:pt x="228312" y="130980"/>
                    <a:pt x="193675" y="130980"/>
                  </a:cubicBezTo>
                  <a:cubicBezTo>
                    <a:pt x="186748" y="130980"/>
                    <a:pt x="179821" y="130980"/>
                    <a:pt x="172893" y="130980"/>
                  </a:cubicBezTo>
                  <a:cubicBezTo>
                    <a:pt x="186748" y="137873"/>
                    <a:pt x="200603" y="151661"/>
                    <a:pt x="214457" y="172342"/>
                  </a:cubicBezTo>
                  <a:cubicBezTo>
                    <a:pt x="214457" y="172342"/>
                    <a:pt x="214457" y="172342"/>
                    <a:pt x="318366" y="199916"/>
                  </a:cubicBezTo>
                  <a:cubicBezTo>
                    <a:pt x="325293" y="199916"/>
                    <a:pt x="332221" y="206810"/>
                    <a:pt x="339148" y="213704"/>
                  </a:cubicBezTo>
                  <a:cubicBezTo>
                    <a:pt x="346075" y="220598"/>
                    <a:pt x="346075" y="234385"/>
                    <a:pt x="346075" y="241279"/>
                  </a:cubicBezTo>
                  <a:cubicBezTo>
                    <a:pt x="339148" y="261960"/>
                    <a:pt x="325293" y="268853"/>
                    <a:pt x="311439" y="268853"/>
                  </a:cubicBezTo>
                  <a:cubicBezTo>
                    <a:pt x="304512" y="268853"/>
                    <a:pt x="304512" y="268853"/>
                    <a:pt x="297584" y="268853"/>
                  </a:cubicBezTo>
                  <a:cubicBezTo>
                    <a:pt x="297584" y="268853"/>
                    <a:pt x="297584" y="268853"/>
                    <a:pt x="235239" y="255066"/>
                  </a:cubicBezTo>
                  <a:cubicBezTo>
                    <a:pt x="235239" y="261960"/>
                    <a:pt x="235239" y="268853"/>
                    <a:pt x="235239" y="275747"/>
                  </a:cubicBezTo>
                  <a:cubicBezTo>
                    <a:pt x="235239" y="275747"/>
                    <a:pt x="235239" y="275747"/>
                    <a:pt x="235239" y="303322"/>
                  </a:cubicBezTo>
                  <a:lnTo>
                    <a:pt x="318366" y="448089"/>
                  </a:lnTo>
                  <a:cubicBezTo>
                    <a:pt x="332221" y="461876"/>
                    <a:pt x="325293" y="482557"/>
                    <a:pt x="311439" y="496344"/>
                  </a:cubicBezTo>
                  <a:cubicBezTo>
                    <a:pt x="304512" y="503238"/>
                    <a:pt x="297584" y="503238"/>
                    <a:pt x="290657" y="503238"/>
                  </a:cubicBezTo>
                  <a:cubicBezTo>
                    <a:pt x="276803" y="503238"/>
                    <a:pt x="262948" y="496344"/>
                    <a:pt x="256021" y="489451"/>
                  </a:cubicBezTo>
                  <a:cubicBezTo>
                    <a:pt x="256021" y="489451"/>
                    <a:pt x="256021" y="489451"/>
                    <a:pt x="179821" y="365365"/>
                  </a:cubicBezTo>
                  <a:cubicBezTo>
                    <a:pt x="179821" y="365365"/>
                    <a:pt x="179821" y="365365"/>
                    <a:pt x="55130" y="365365"/>
                  </a:cubicBezTo>
                  <a:cubicBezTo>
                    <a:pt x="48203" y="365365"/>
                    <a:pt x="41275" y="365365"/>
                    <a:pt x="41275" y="358471"/>
                  </a:cubicBezTo>
                  <a:cubicBezTo>
                    <a:pt x="41275" y="358471"/>
                    <a:pt x="41275" y="358471"/>
                    <a:pt x="41275" y="268853"/>
                  </a:cubicBezTo>
                  <a:cubicBezTo>
                    <a:pt x="41275" y="186129"/>
                    <a:pt x="82839" y="117192"/>
                    <a:pt x="138257" y="117192"/>
                  </a:cubicBezTo>
                  <a:cubicBezTo>
                    <a:pt x="145184" y="117192"/>
                    <a:pt x="152112" y="124086"/>
                    <a:pt x="159039" y="124086"/>
                  </a:cubicBezTo>
                  <a:cubicBezTo>
                    <a:pt x="138257" y="110299"/>
                    <a:pt x="124403" y="89618"/>
                    <a:pt x="124403" y="62043"/>
                  </a:cubicBezTo>
                  <a:cubicBezTo>
                    <a:pt x="124403" y="27575"/>
                    <a:pt x="152112" y="0"/>
                    <a:pt x="1936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</p:grpSp>
      <p:grpSp>
        <p:nvGrpSpPr>
          <p:cNvPr id="8" name="PA-组合 7"/>
          <p:cNvGrpSpPr/>
          <p:nvPr>
            <p:custDataLst>
              <p:tags r:id="rId2"/>
            </p:custDataLst>
          </p:nvPr>
        </p:nvGrpSpPr>
        <p:grpSpPr>
          <a:xfrm>
            <a:off x="6614331" y="4200797"/>
            <a:ext cx="686618" cy="677862"/>
            <a:chOff x="6799059" y="4675189"/>
            <a:chExt cx="686618" cy="677862"/>
          </a:xfrm>
        </p:grpSpPr>
        <p:sp>
          <p:nvSpPr>
            <p:cNvPr id="9" name="PA-椭圆 1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799059" y="4675189"/>
              <a:ext cx="686618" cy="677862"/>
            </a:xfrm>
            <a:prstGeom prst="ellipse">
              <a:avLst/>
            </a:pr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0" name="PA-任意多边形 64"/>
            <p:cNvSpPr/>
            <p:nvPr>
              <p:custDataLst>
                <p:tags r:id="rId20"/>
              </p:custDataLst>
            </p:nvPr>
          </p:nvSpPr>
          <p:spPr bwMode="auto">
            <a:xfrm>
              <a:off x="6983630" y="4858229"/>
              <a:ext cx="304776" cy="311782"/>
            </a:xfrm>
            <a:custGeom>
              <a:avLst/>
              <a:gdLst>
                <a:gd name="connsiteX0" fmla="*/ 118960 w 276225"/>
                <a:gd name="connsiteY0" fmla="*/ 130579 h 282575"/>
                <a:gd name="connsiteX1" fmla="*/ 124301 w 276225"/>
                <a:gd name="connsiteY1" fmla="*/ 130727 h 282575"/>
                <a:gd name="connsiteX2" fmla="*/ 165735 w 276225"/>
                <a:gd name="connsiteY2" fmla="*/ 130727 h 282575"/>
                <a:gd name="connsiteX3" fmla="*/ 172641 w 276225"/>
                <a:gd name="connsiteY3" fmla="*/ 130727 h 282575"/>
                <a:gd name="connsiteX4" fmla="*/ 276225 w 276225"/>
                <a:gd name="connsiteY4" fmla="*/ 192847 h 282575"/>
                <a:gd name="connsiteX5" fmla="*/ 276225 w 276225"/>
                <a:gd name="connsiteY5" fmla="*/ 199749 h 282575"/>
                <a:gd name="connsiteX6" fmla="*/ 276225 w 276225"/>
                <a:gd name="connsiteY6" fmla="*/ 282575 h 282575"/>
                <a:gd name="connsiteX7" fmla="*/ 220980 w 276225"/>
                <a:gd name="connsiteY7" fmla="*/ 282575 h 282575"/>
                <a:gd name="connsiteX8" fmla="*/ 220980 w 276225"/>
                <a:gd name="connsiteY8" fmla="*/ 241162 h 282575"/>
                <a:gd name="connsiteX9" fmla="*/ 207169 w 276225"/>
                <a:gd name="connsiteY9" fmla="*/ 241162 h 282575"/>
                <a:gd name="connsiteX10" fmla="*/ 207169 w 276225"/>
                <a:gd name="connsiteY10" fmla="*/ 282575 h 282575"/>
                <a:gd name="connsiteX11" fmla="*/ 69056 w 276225"/>
                <a:gd name="connsiteY11" fmla="*/ 282575 h 282575"/>
                <a:gd name="connsiteX12" fmla="*/ 69056 w 276225"/>
                <a:gd name="connsiteY12" fmla="*/ 241162 h 282575"/>
                <a:gd name="connsiteX13" fmla="*/ 55245 w 276225"/>
                <a:gd name="connsiteY13" fmla="*/ 241162 h 282575"/>
                <a:gd name="connsiteX14" fmla="*/ 55245 w 276225"/>
                <a:gd name="connsiteY14" fmla="*/ 282575 h 282575"/>
                <a:gd name="connsiteX15" fmla="*/ 0 w 276225"/>
                <a:gd name="connsiteY15" fmla="*/ 282575 h 282575"/>
                <a:gd name="connsiteX16" fmla="*/ 0 w 276225"/>
                <a:gd name="connsiteY16" fmla="*/ 199749 h 282575"/>
                <a:gd name="connsiteX17" fmla="*/ 118960 w 276225"/>
                <a:gd name="connsiteY17" fmla="*/ 130579 h 282575"/>
                <a:gd name="connsiteX18" fmla="*/ 138113 w 276225"/>
                <a:gd name="connsiteY18" fmla="*/ 0 h 282575"/>
                <a:gd name="connsiteX19" fmla="*/ 200026 w 276225"/>
                <a:gd name="connsiteY19" fmla="*/ 61913 h 282575"/>
                <a:gd name="connsiteX20" fmla="*/ 138113 w 276225"/>
                <a:gd name="connsiteY20" fmla="*/ 123826 h 282575"/>
                <a:gd name="connsiteX21" fmla="*/ 76200 w 276225"/>
                <a:gd name="connsiteY21" fmla="*/ 61913 h 282575"/>
                <a:gd name="connsiteX22" fmla="*/ 138113 w 276225"/>
                <a:gd name="connsiteY22" fmla="*/ 0 h 28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6225" h="282575">
                  <a:moveTo>
                    <a:pt x="118960" y="130579"/>
                  </a:moveTo>
                  <a:cubicBezTo>
                    <a:pt x="122359" y="130619"/>
                    <a:pt x="124301" y="130727"/>
                    <a:pt x="124301" y="130727"/>
                  </a:cubicBezTo>
                  <a:cubicBezTo>
                    <a:pt x="124301" y="130727"/>
                    <a:pt x="124301" y="130727"/>
                    <a:pt x="165735" y="130727"/>
                  </a:cubicBezTo>
                  <a:cubicBezTo>
                    <a:pt x="165735" y="130727"/>
                    <a:pt x="165735" y="130727"/>
                    <a:pt x="172641" y="130727"/>
                  </a:cubicBezTo>
                  <a:cubicBezTo>
                    <a:pt x="200263" y="137630"/>
                    <a:pt x="269320" y="144532"/>
                    <a:pt x="276225" y="192847"/>
                  </a:cubicBezTo>
                  <a:cubicBezTo>
                    <a:pt x="276225" y="199749"/>
                    <a:pt x="276225" y="199749"/>
                    <a:pt x="276225" y="199749"/>
                  </a:cubicBezTo>
                  <a:cubicBezTo>
                    <a:pt x="276225" y="199749"/>
                    <a:pt x="276225" y="199749"/>
                    <a:pt x="276225" y="282575"/>
                  </a:cubicBezTo>
                  <a:cubicBezTo>
                    <a:pt x="276225" y="282575"/>
                    <a:pt x="276225" y="282575"/>
                    <a:pt x="220980" y="282575"/>
                  </a:cubicBezTo>
                  <a:cubicBezTo>
                    <a:pt x="220980" y="282575"/>
                    <a:pt x="220980" y="282575"/>
                    <a:pt x="220980" y="241162"/>
                  </a:cubicBezTo>
                  <a:cubicBezTo>
                    <a:pt x="220980" y="241162"/>
                    <a:pt x="220980" y="241162"/>
                    <a:pt x="207169" y="241162"/>
                  </a:cubicBezTo>
                  <a:cubicBezTo>
                    <a:pt x="207169" y="241162"/>
                    <a:pt x="207169" y="241162"/>
                    <a:pt x="207169" y="282575"/>
                  </a:cubicBezTo>
                  <a:cubicBezTo>
                    <a:pt x="207169" y="282575"/>
                    <a:pt x="207169" y="282575"/>
                    <a:pt x="69056" y="282575"/>
                  </a:cubicBezTo>
                  <a:cubicBezTo>
                    <a:pt x="69056" y="282575"/>
                    <a:pt x="69056" y="282575"/>
                    <a:pt x="69056" y="241162"/>
                  </a:cubicBezTo>
                  <a:cubicBezTo>
                    <a:pt x="69056" y="241162"/>
                    <a:pt x="69056" y="241162"/>
                    <a:pt x="55245" y="241162"/>
                  </a:cubicBezTo>
                  <a:cubicBezTo>
                    <a:pt x="55245" y="241162"/>
                    <a:pt x="55245" y="241162"/>
                    <a:pt x="55245" y="282575"/>
                  </a:cubicBezTo>
                  <a:cubicBezTo>
                    <a:pt x="55245" y="282575"/>
                    <a:pt x="55245" y="282575"/>
                    <a:pt x="0" y="282575"/>
                  </a:cubicBezTo>
                  <a:cubicBezTo>
                    <a:pt x="0" y="282575"/>
                    <a:pt x="0" y="282575"/>
                    <a:pt x="0" y="199749"/>
                  </a:cubicBezTo>
                  <a:cubicBezTo>
                    <a:pt x="0" y="133316"/>
                    <a:pt x="95168" y="130296"/>
                    <a:pt x="118960" y="130579"/>
                  </a:cubicBezTo>
                  <a:close/>
                  <a:moveTo>
                    <a:pt x="138113" y="0"/>
                  </a:moveTo>
                  <a:cubicBezTo>
                    <a:pt x="172307" y="0"/>
                    <a:pt x="200026" y="27719"/>
                    <a:pt x="200026" y="61913"/>
                  </a:cubicBezTo>
                  <a:cubicBezTo>
                    <a:pt x="200026" y="96107"/>
                    <a:pt x="172307" y="123826"/>
                    <a:pt x="138113" y="123826"/>
                  </a:cubicBezTo>
                  <a:cubicBezTo>
                    <a:pt x="103919" y="123826"/>
                    <a:pt x="76200" y="96107"/>
                    <a:pt x="76200" y="61913"/>
                  </a:cubicBezTo>
                  <a:cubicBezTo>
                    <a:pt x="76200" y="27719"/>
                    <a:pt x="103919" y="0"/>
                    <a:pt x="138113" y="0"/>
                  </a:cubicBez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</p:grpSp>
      <p:grpSp>
        <p:nvGrpSpPr>
          <p:cNvPr id="11" name="PA-组合 10"/>
          <p:cNvGrpSpPr/>
          <p:nvPr>
            <p:custDataLst>
              <p:tags r:id="rId3"/>
            </p:custDataLst>
          </p:nvPr>
        </p:nvGrpSpPr>
        <p:grpSpPr>
          <a:xfrm>
            <a:off x="4136551" y="2435415"/>
            <a:ext cx="677862" cy="676110"/>
            <a:chOff x="4118079" y="2909807"/>
            <a:chExt cx="677862" cy="676110"/>
          </a:xfrm>
        </p:grpSpPr>
        <p:sp>
          <p:nvSpPr>
            <p:cNvPr id="12" name="PA-椭圆 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18079" y="2909807"/>
              <a:ext cx="677862" cy="676110"/>
            </a:xfrm>
            <a:prstGeom prst="ellipse">
              <a:avLst/>
            </a:pr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3" name="PA-任意多边形 21"/>
            <p:cNvSpPr/>
            <p:nvPr>
              <p:custDataLst>
                <p:tags r:id="rId18"/>
              </p:custDataLst>
            </p:nvPr>
          </p:nvSpPr>
          <p:spPr bwMode="auto">
            <a:xfrm>
              <a:off x="4251199" y="3114742"/>
              <a:ext cx="411622" cy="266240"/>
            </a:xfrm>
            <a:custGeom>
              <a:avLst/>
              <a:gdLst>
                <a:gd name="T0" fmla="*/ 42 w 54"/>
                <a:gd name="T1" fmla="*/ 9 h 35"/>
                <a:gd name="T2" fmla="*/ 29 w 54"/>
                <a:gd name="T3" fmla="*/ 0 h 35"/>
                <a:gd name="T4" fmla="*/ 16 w 54"/>
                <a:gd name="T5" fmla="*/ 8 h 35"/>
                <a:gd name="T6" fmla="*/ 14 w 54"/>
                <a:gd name="T7" fmla="*/ 7 h 35"/>
                <a:gd name="T8" fmla="*/ 7 w 54"/>
                <a:gd name="T9" fmla="*/ 13 h 35"/>
                <a:gd name="T10" fmla="*/ 0 w 54"/>
                <a:gd name="T11" fmla="*/ 24 h 35"/>
                <a:gd name="T12" fmla="*/ 11 w 54"/>
                <a:gd name="T13" fmla="*/ 35 h 35"/>
                <a:gd name="T14" fmla="*/ 11 w 54"/>
                <a:gd name="T15" fmla="*/ 35 h 35"/>
                <a:gd name="T16" fmla="*/ 11 w 54"/>
                <a:gd name="T17" fmla="*/ 35 h 35"/>
                <a:gd name="T18" fmla="*/ 12 w 54"/>
                <a:gd name="T19" fmla="*/ 35 h 35"/>
                <a:gd name="T20" fmla="*/ 41 w 54"/>
                <a:gd name="T21" fmla="*/ 35 h 35"/>
                <a:gd name="T22" fmla="*/ 54 w 54"/>
                <a:gd name="T23" fmla="*/ 22 h 35"/>
                <a:gd name="T24" fmla="*/ 42 w 54"/>
                <a:gd name="T2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35">
                  <a:moveTo>
                    <a:pt x="42" y="9"/>
                  </a:moveTo>
                  <a:cubicBezTo>
                    <a:pt x="40" y="4"/>
                    <a:pt x="35" y="0"/>
                    <a:pt x="29" y="0"/>
                  </a:cubicBezTo>
                  <a:cubicBezTo>
                    <a:pt x="24" y="0"/>
                    <a:pt x="19" y="3"/>
                    <a:pt x="16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1" y="7"/>
                    <a:pt x="8" y="10"/>
                    <a:pt x="7" y="13"/>
                  </a:cubicBezTo>
                  <a:cubicBezTo>
                    <a:pt x="3" y="15"/>
                    <a:pt x="0" y="19"/>
                    <a:pt x="0" y="24"/>
                  </a:cubicBezTo>
                  <a:cubicBezTo>
                    <a:pt x="0" y="30"/>
                    <a:pt x="5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9" y="35"/>
                    <a:pt x="54" y="29"/>
                    <a:pt x="54" y="22"/>
                  </a:cubicBezTo>
                  <a:cubicBezTo>
                    <a:pt x="54" y="15"/>
                    <a:pt x="49" y="9"/>
                    <a:pt x="42" y="9"/>
                  </a:cubicBez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</p:grpSp>
      <p:grpSp>
        <p:nvGrpSpPr>
          <p:cNvPr id="14" name="PA-组合 13"/>
          <p:cNvGrpSpPr/>
          <p:nvPr>
            <p:custDataLst>
              <p:tags r:id="rId4"/>
            </p:custDataLst>
          </p:nvPr>
        </p:nvGrpSpPr>
        <p:grpSpPr>
          <a:xfrm>
            <a:off x="7147944" y="2435415"/>
            <a:ext cx="677862" cy="676110"/>
            <a:chOff x="7340498" y="2909807"/>
            <a:chExt cx="677862" cy="676110"/>
          </a:xfrm>
        </p:grpSpPr>
        <p:sp>
          <p:nvSpPr>
            <p:cNvPr id="15" name="PA-椭圆 15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340498" y="2909807"/>
              <a:ext cx="677862" cy="676110"/>
            </a:xfrm>
            <a:prstGeom prst="ellipse">
              <a:avLst/>
            </a:pr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6" name="PA-任意多边形 7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7485677" y="3089472"/>
              <a:ext cx="391398" cy="316780"/>
            </a:xfrm>
            <a:custGeom>
              <a:avLst/>
              <a:gdLst>
                <a:gd name="connsiteX0" fmla="*/ 175419 w 354733"/>
                <a:gd name="connsiteY0" fmla="*/ 183917 h 287105"/>
                <a:gd name="connsiteX1" fmla="*/ 227013 w 354733"/>
                <a:gd name="connsiteY1" fmla="*/ 235511 h 287105"/>
                <a:gd name="connsiteX2" fmla="*/ 175419 w 354733"/>
                <a:gd name="connsiteY2" fmla="*/ 287105 h 287105"/>
                <a:gd name="connsiteX3" fmla="*/ 123825 w 354733"/>
                <a:gd name="connsiteY3" fmla="*/ 235511 h 287105"/>
                <a:gd name="connsiteX4" fmla="*/ 175419 w 354733"/>
                <a:gd name="connsiteY4" fmla="*/ 183917 h 287105"/>
                <a:gd name="connsiteX5" fmla="*/ 175929 w 354733"/>
                <a:gd name="connsiteY5" fmla="*/ 113591 h 287105"/>
                <a:gd name="connsiteX6" fmla="*/ 269308 w 354733"/>
                <a:gd name="connsiteY6" fmla="*/ 150262 h 287105"/>
                <a:gd name="connsiteX7" fmla="*/ 269308 w 354733"/>
                <a:gd name="connsiteY7" fmla="*/ 157247 h 287105"/>
                <a:gd name="connsiteX8" fmla="*/ 262391 w 354733"/>
                <a:gd name="connsiteY8" fmla="*/ 171217 h 287105"/>
                <a:gd name="connsiteX9" fmla="*/ 248557 w 354733"/>
                <a:gd name="connsiteY9" fmla="*/ 171217 h 287105"/>
                <a:gd name="connsiteX10" fmla="*/ 103301 w 354733"/>
                <a:gd name="connsiteY10" fmla="*/ 171217 h 287105"/>
                <a:gd name="connsiteX11" fmla="*/ 96384 w 354733"/>
                <a:gd name="connsiteY11" fmla="*/ 171217 h 287105"/>
                <a:gd name="connsiteX12" fmla="*/ 82550 w 354733"/>
                <a:gd name="connsiteY12" fmla="*/ 157247 h 287105"/>
                <a:gd name="connsiteX13" fmla="*/ 82550 w 354733"/>
                <a:gd name="connsiteY13" fmla="*/ 150262 h 287105"/>
                <a:gd name="connsiteX14" fmla="*/ 175929 w 354733"/>
                <a:gd name="connsiteY14" fmla="*/ 113591 h 287105"/>
                <a:gd name="connsiteX15" fmla="*/ 177999 w 354733"/>
                <a:gd name="connsiteY15" fmla="*/ 56856 h 287105"/>
                <a:gd name="connsiteX16" fmla="*/ 302684 w 354733"/>
                <a:gd name="connsiteY16" fmla="*/ 109061 h 287105"/>
                <a:gd name="connsiteX17" fmla="*/ 309563 w 354733"/>
                <a:gd name="connsiteY17" fmla="*/ 122982 h 287105"/>
                <a:gd name="connsiteX18" fmla="*/ 295805 w 354733"/>
                <a:gd name="connsiteY18" fmla="*/ 129943 h 287105"/>
                <a:gd name="connsiteX19" fmla="*/ 282047 w 354733"/>
                <a:gd name="connsiteY19" fmla="*/ 129943 h 287105"/>
                <a:gd name="connsiteX20" fmla="*/ 68791 w 354733"/>
                <a:gd name="connsiteY20" fmla="*/ 129943 h 287105"/>
                <a:gd name="connsiteX21" fmla="*/ 55033 w 354733"/>
                <a:gd name="connsiteY21" fmla="*/ 129943 h 287105"/>
                <a:gd name="connsiteX22" fmla="*/ 48154 w 354733"/>
                <a:gd name="connsiteY22" fmla="*/ 122982 h 287105"/>
                <a:gd name="connsiteX23" fmla="*/ 48154 w 354733"/>
                <a:gd name="connsiteY23" fmla="*/ 109061 h 287105"/>
                <a:gd name="connsiteX24" fmla="*/ 177999 w 354733"/>
                <a:gd name="connsiteY24" fmla="*/ 56856 h 287105"/>
                <a:gd name="connsiteX25" fmla="*/ 175938 w 354733"/>
                <a:gd name="connsiteY25" fmla="*/ 0 h 287105"/>
                <a:gd name="connsiteX26" fmla="*/ 344976 w 354733"/>
                <a:gd name="connsiteY26" fmla="*/ 67376 h 287105"/>
                <a:gd name="connsiteX27" fmla="*/ 351876 w 354733"/>
                <a:gd name="connsiteY27" fmla="*/ 81196 h 287105"/>
                <a:gd name="connsiteX28" fmla="*/ 344976 w 354733"/>
                <a:gd name="connsiteY28" fmla="*/ 88107 h 287105"/>
                <a:gd name="connsiteX29" fmla="*/ 331177 w 354733"/>
                <a:gd name="connsiteY29" fmla="*/ 88107 h 287105"/>
                <a:gd name="connsiteX30" fmla="*/ 27598 w 354733"/>
                <a:gd name="connsiteY30" fmla="*/ 88107 h 287105"/>
                <a:gd name="connsiteX31" fmla="*/ 13799 w 354733"/>
                <a:gd name="connsiteY31" fmla="*/ 88107 h 287105"/>
                <a:gd name="connsiteX32" fmla="*/ 0 w 354733"/>
                <a:gd name="connsiteY32" fmla="*/ 81196 h 287105"/>
                <a:gd name="connsiteX33" fmla="*/ 6899 w 354733"/>
                <a:gd name="connsiteY33" fmla="*/ 67376 h 287105"/>
                <a:gd name="connsiteX34" fmla="*/ 175938 w 354733"/>
                <a:gd name="connsiteY34" fmla="*/ 0 h 2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54733" h="287105">
                  <a:moveTo>
                    <a:pt x="175419" y="183917"/>
                  </a:moveTo>
                  <a:cubicBezTo>
                    <a:pt x="203914" y="183917"/>
                    <a:pt x="227013" y="207016"/>
                    <a:pt x="227013" y="235511"/>
                  </a:cubicBezTo>
                  <a:cubicBezTo>
                    <a:pt x="227013" y="264006"/>
                    <a:pt x="203914" y="287105"/>
                    <a:pt x="175419" y="287105"/>
                  </a:cubicBezTo>
                  <a:cubicBezTo>
                    <a:pt x="146924" y="287105"/>
                    <a:pt x="123825" y="264006"/>
                    <a:pt x="123825" y="235511"/>
                  </a:cubicBezTo>
                  <a:cubicBezTo>
                    <a:pt x="123825" y="207016"/>
                    <a:pt x="146924" y="183917"/>
                    <a:pt x="175419" y="183917"/>
                  </a:cubicBezTo>
                  <a:close/>
                  <a:moveTo>
                    <a:pt x="175929" y="113591"/>
                  </a:moveTo>
                  <a:cubicBezTo>
                    <a:pt x="208785" y="113591"/>
                    <a:pt x="241641" y="125814"/>
                    <a:pt x="269308" y="150262"/>
                  </a:cubicBezTo>
                  <a:cubicBezTo>
                    <a:pt x="269308" y="157247"/>
                    <a:pt x="276225" y="157247"/>
                    <a:pt x="269308" y="157247"/>
                  </a:cubicBezTo>
                  <a:cubicBezTo>
                    <a:pt x="269308" y="164232"/>
                    <a:pt x="262391" y="164232"/>
                    <a:pt x="262391" y="171217"/>
                  </a:cubicBezTo>
                  <a:cubicBezTo>
                    <a:pt x="255474" y="171217"/>
                    <a:pt x="255474" y="171217"/>
                    <a:pt x="248557" y="171217"/>
                  </a:cubicBezTo>
                  <a:cubicBezTo>
                    <a:pt x="207056" y="129307"/>
                    <a:pt x="144803" y="129307"/>
                    <a:pt x="103301" y="171217"/>
                  </a:cubicBezTo>
                  <a:cubicBezTo>
                    <a:pt x="96384" y="171217"/>
                    <a:pt x="96384" y="171217"/>
                    <a:pt x="96384" y="171217"/>
                  </a:cubicBezTo>
                  <a:cubicBezTo>
                    <a:pt x="89467" y="164232"/>
                    <a:pt x="89467" y="164232"/>
                    <a:pt x="82550" y="157247"/>
                  </a:cubicBezTo>
                  <a:cubicBezTo>
                    <a:pt x="82550" y="157247"/>
                    <a:pt x="82550" y="157247"/>
                    <a:pt x="82550" y="150262"/>
                  </a:cubicBezTo>
                  <a:cubicBezTo>
                    <a:pt x="110218" y="125814"/>
                    <a:pt x="143074" y="113591"/>
                    <a:pt x="175929" y="113591"/>
                  </a:cubicBezTo>
                  <a:close/>
                  <a:moveTo>
                    <a:pt x="177999" y="56856"/>
                  </a:moveTo>
                  <a:cubicBezTo>
                    <a:pt x="223574" y="56856"/>
                    <a:pt x="268288" y="74258"/>
                    <a:pt x="302684" y="109061"/>
                  </a:cubicBezTo>
                  <a:cubicBezTo>
                    <a:pt x="309563" y="116022"/>
                    <a:pt x="309563" y="116022"/>
                    <a:pt x="309563" y="122982"/>
                  </a:cubicBezTo>
                  <a:cubicBezTo>
                    <a:pt x="302684" y="122982"/>
                    <a:pt x="302684" y="129943"/>
                    <a:pt x="295805" y="129943"/>
                  </a:cubicBezTo>
                  <a:cubicBezTo>
                    <a:pt x="295805" y="129943"/>
                    <a:pt x="288926" y="129943"/>
                    <a:pt x="282047" y="129943"/>
                  </a:cubicBezTo>
                  <a:cubicBezTo>
                    <a:pt x="227013" y="74258"/>
                    <a:pt x="130705" y="74258"/>
                    <a:pt x="68791" y="129943"/>
                  </a:cubicBezTo>
                  <a:cubicBezTo>
                    <a:pt x="61912" y="129943"/>
                    <a:pt x="61912" y="129943"/>
                    <a:pt x="55033" y="129943"/>
                  </a:cubicBezTo>
                  <a:cubicBezTo>
                    <a:pt x="55033" y="129943"/>
                    <a:pt x="48154" y="122982"/>
                    <a:pt x="48154" y="122982"/>
                  </a:cubicBezTo>
                  <a:cubicBezTo>
                    <a:pt x="41275" y="116022"/>
                    <a:pt x="48154" y="116022"/>
                    <a:pt x="48154" y="109061"/>
                  </a:cubicBezTo>
                  <a:cubicBezTo>
                    <a:pt x="85989" y="74258"/>
                    <a:pt x="132424" y="56856"/>
                    <a:pt x="177999" y="56856"/>
                  </a:cubicBezTo>
                  <a:close/>
                  <a:moveTo>
                    <a:pt x="175938" y="0"/>
                  </a:moveTo>
                  <a:cubicBezTo>
                    <a:pt x="236309" y="0"/>
                    <a:pt x="296680" y="22459"/>
                    <a:pt x="344976" y="67376"/>
                  </a:cubicBezTo>
                  <a:cubicBezTo>
                    <a:pt x="351876" y="74286"/>
                    <a:pt x="358775" y="81196"/>
                    <a:pt x="351876" y="81196"/>
                  </a:cubicBezTo>
                  <a:cubicBezTo>
                    <a:pt x="351876" y="81196"/>
                    <a:pt x="344976" y="88107"/>
                    <a:pt x="344976" y="88107"/>
                  </a:cubicBezTo>
                  <a:cubicBezTo>
                    <a:pt x="338077" y="95017"/>
                    <a:pt x="331177" y="88107"/>
                    <a:pt x="331177" y="88107"/>
                  </a:cubicBezTo>
                  <a:cubicBezTo>
                    <a:pt x="241483" y="5183"/>
                    <a:pt x="110392" y="5183"/>
                    <a:pt x="27598" y="88107"/>
                  </a:cubicBezTo>
                  <a:cubicBezTo>
                    <a:pt x="20698" y="88107"/>
                    <a:pt x="13799" y="95017"/>
                    <a:pt x="13799" y="88107"/>
                  </a:cubicBezTo>
                  <a:cubicBezTo>
                    <a:pt x="6899" y="88107"/>
                    <a:pt x="6899" y="81196"/>
                    <a:pt x="0" y="81196"/>
                  </a:cubicBezTo>
                  <a:cubicBezTo>
                    <a:pt x="0" y="81196"/>
                    <a:pt x="0" y="74286"/>
                    <a:pt x="6899" y="67376"/>
                  </a:cubicBezTo>
                  <a:cubicBezTo>
                    <a:pt x="55196" y="22459"/>
                    <a:pt x="115567" y="0"/>
                    <a:pt x="175938" y="0"/>
                  </a:cubicBez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</p:grpSp>
      <p:grpSp>
        <p:nvGrpSpPr>
          <p:cNvPr id="17" name="PA-组合 16"/>
          <p:cNvGrpSpPr/>
          <p:nvPr>
            <p:custDataLst>
              <p:tags r:id="rId5"/>
            </p:custDataLst>
          </p:nvPr>
        </p:nvGrpSpPr>
        <p:grpSpPr>
          <a:xfrm>
            <a:off x="4654915" y="4201673"/>
            <a:ext cx="684868" cy="676110"/>
            <a:chOff x="4649143" y="4676065"/>
            <a:chExt cx="684868" cy="676110"/>
          </a:xfrm>
        </p:grpSpPr>
        <p:sp>
          <p:nvSpPr>
            <p:cNvPr id="18" name="PA-椭圆 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649143" y="4676065"/>
              <a:ext cx="684868" cy="676110"/>
            </a:xfrm>
            <a:prstGeom prst="ellipse">
              <a:avLst/>
            </a:pr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9" name="PA-任意多边形 30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4838723" y="4861732"/>
              <a:ext cx="297770" cy="304776"/>
            </a:xfrm>
            <a:custGeom>
              <a:avLst/>
              <a:gdLst>
                <a:gd name="T0" fmla="*/ 37 w 39"/>
                <a:gd name="T1" fmla="*/ 17 h 40"/>
                <a:gd name="T2" fmla="*/ 34 w 39"/>
                <a:gd name="T3" fmla="*/ 17 h 40"/>
                <a:gd name="T4" fmla="*/ 33 w 39"/>
                <a:gd name="T5" fmla="*/ 15 h 40"/>
                <a:gd name="T6" fmla="*/ 35 w 39"/>
                <a:gd name="T7" fmla="*/ 13 h 40"/>
                <a:gd name="T8" fmla="*/ 36 w 39"/>
                <a:gd name="T9" fmla="*/ 9 h 40"/>
                <a:gd name="T10" fmla="*/ 34 w 39"/>
                <a:gd name="T11" fmla="*/ 6 h 40"/>
                <a:gd name="T12" fmla="*/ 30 w 39"/>
                <a:gd name="T13" fmla="*/ 6 h 40"/>
                <a:gd name="T14" fmla="*/ 27 w 39"/>
                <a:gd name="T15" fmla="*/ 8 h 40"/>
                <a:gd name="T16" fmla="*/ 25 w 39"/>
                <a:gd name="T17" fmla="*/ 7 h 40"/>
                <a:gd name="T18" fmla="*/ 25 w 39"/>
                <a:gd name="T19" fmla="*/ 4 h 40"/>
                <a:gd name="T20" fmla="*/ 23 w 39"/>
                <a:gd name="T21" fmla="*/ 1 h 40"/>
                <a:gd name="T22" fmla="*/ 20 w 39"/>
                <a:gd name="T23" fmla="*/ 0 h 40"/>
                <a:gd name="T24" fmla="*/ 17 w 39"/>
                <a:gd name="T25" fmla="*/ 3 h 40"/>
                <a:gd name="T26" fmla="*/ 16 w 39"/>
                <a:gd name="T27" fmla="*/ 6 h 40"/>
                <a:gd name="T28" fmla="*/ 14 w 39"/>
                <a:gd name="T29" fmla="*/ 7 h 40"/>
                <a:gd name="T30" fmla="*/ 12 w 39"/>
                <a:gd name="T31" fmla="*/ 5 h 40"/>
                <a:gd name="T32" fmla="*/ 8 w 39"/>
                <a:gd name="T33" fmla="*/ 4 h 40"/>
                <a:gd name="T34" fmla="*/ 5 w 39"/>
                <a:gd name="T35" fmla="*/ 6 h 40"/>
                <a:gd name="T36" fmla="*/ 5 w 39"/>
                <a:gd name="T37" fmla="*/ 10 h 40"/>
                <a:gd name="T38" fmla="*/ 7 w 39"/>
                <a:gd name="T39" fmla="*/ 12 h 40"/>
                <a:gd name="T40" fmla="*/ 5 w 39"/>
                <a:gd name="T41" fmla="*/ 15 h 40"/>
                <a:gd name="T42" fmla="*/ 3 w 39"/>
                <a:gd name="T43" fmla="*/ 15 h 40"/>
                <a:gd name="T44" fmla="*/ 0 w 39"/>
                <a:gd name="T45" fmla="*/ 17 h 40"/>
                <a:gd name="T46" fmla="*/ 0 w 39"/>
                <a:gd name="T47" fmla="*/ 20 h 40"/>
                <a:gd name="T48" fmla="*/ 2 w 39"/>
                <a:gd name="T49" fmla="*/ 23 h 40"/>
                <a:gd name="T50" fmla="*/ 5 w 39"/>
                <a:gd name="T51" fmla="*/ 23 h 40"/>
                <a:gd name="T52" fmla="*/ 5 w 39"/>
                <a:gd name="T53" fmla="*/ 27 h 40"/>
                <a:gd name="T54" fmla="*/ 4 w 39"/>
                <a:gd name="T55" fmla="*/ 28 h 40"/>
                <a:gd name="T56" fmla="*/ 3 w 39"/>
                <a:gd name="T57" fmla="*/ 32 h 40"/>
                <a:gd name="T58" fmla="*/ 5 w 39"/>
                <a:gd name="T59" fmla="*/ 34 h 40"/>
                <a:gd name="T60" fmla="*/ 9 w 39"/>
                <a:gd name="T61" fmla="*/ 35 h 40"/>
                <a:gd name="T62" fmla="*/ 11 w 39"/>
                <a:gd name="T63" fmla="*/ 33 h 40"/>
                <a:gd name="T64" fmla="*/ 14 w 39"/>
                <a:gd name="T65" fmla="*/ 35 h 40"/>
                <a:gd name="T66" fmla="*/ 14 w 39"/>
                <a:gd name="T67" fmla="*/ 37 h 40"/>
                <a:gd name="T68" fmla="*/ 16 w 39"/>
                <a:gd name="T69" fmla="*/ 40 h 40"/>
                <a:gd name="T70" fmla="*/ 19 w 39"/>
                <a:gd name="T71" fmla="*/ 40 h 40"/>
                <a:gd name="T72" fmla="*/ 22 w 39"/>
                <a:gd name="T73" fmla="*/ 38 h 40"/>
                <a:gd name="T74" fmla="*/ 23 w 39"/>
                <a:gd name="T75" fmla="*/ 35 h 40"/>
                <a:gd name="T76" fmla="*/ 26 w 39"/>
                <a:gd name="T77" fmla="*/ 34 h 40"/>
                <a:gd name="T78" fmla="*/ 27 w 39"/>
                <a:gd name="T79" fmla="*/ 36 h 40"/>
                <a:gd name="T80" fmla="*/ 31 w 39"/>
                <a:gd name="T81" fmla="*/ 36 h 40"/>
                <a:gd name="T82" fmla="*/ 33 w 39"/>
                <a:gd name="T83" fmla="*/ 34 h 40"/>
                <a:gd name="T84" fmla="*/ 34 w 39"/>
                <a:gd name="T85" fmla="*/ 31 h 40"/>
                <a:gd name="T86" fmla="*/ 32 w 39"/>
                <a:gd name="T87" fmla="*/ 28 h 40"/>
                <a:gd name="T88" fmla="*/ 33 w 39"/>
                <a:gd name="T89" fmla="*/ 26 h 40"/>
                <a:gd name="T90" fmla="*/ 36 w 39"/>
                <a:gd name="T91" fmla="*/ 26 h 40"/>
                <a:gd name="T92" fmla="*/ 39 w 39"/>
                <a:gd name="T93" fmla="*/ 24 h 40"/>
                <a:gd name="T94" fmla="*/ 39 w 39"/>
                <a:gd name="T95" fmla="*/ 20 h 40"/>
                <a:gd name="T96" fmla="*/ 37 w 39"/>
                <a:gd name="T97" fmla="*/ 17 h 40"/>
                <a:gd name="T98" fmla="*/ 24 w 39"/>
                <a:gd name="T99" fmla="*/ 26 h 40"/>
                <a:gd name="T100" fmla="*/ 14 w 39"/>
                <a:gd name="T101" fmla="*/ 25 h 40"/>
                <a:gd name="T102" fmla="*/ 14 w 39"/>
                <a:gd name="T103" fmla="*/ 15 h 40"/>
                <a:gd name="T104" fmla="*/ 25 w 39"/>
                <a:gd name="T105" fmla="*/ 16 h 40"/>
                <a:gd name="T106" fmla="*/ 24 w 39"/>
                <a:gd name="T107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37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3" y="15"/>
                    <a:pt x="33" y="15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2"/>
                    <a:pt x="37" y="10"/>
                    <a:pt x="36" y="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1" y="5"/>
                    <a:pt x="30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4" y="1"/>
                    <a:pt x="2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7" y="2"/>
                    <a:pt x="17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4" y="6"/>
                    <a:pt x="14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9" y="3"/>
                    <a:pt x="8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4" y="9"/>
                    <a:pt x="5" y="1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3"/>
                    <a:pt x="6" y="14"/>
                    <a:pt x="5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5" y="26"/>
                    <a:pt x="5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9"/>
                    <a:pt x="2" y="31"/>
                    <a:pt x="3" y="32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6"/>
                    <a:pt x="8" y="36"/>
                    <a:pt x="9" y="3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4"/>
                    <a:pt x="13" y="34"/>
                    <a:pt x="14" y="3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8"/>
                    <a:pt x="15" y="40"/>
                    <a:pt x="16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1" y="40"/>
                    <a:pt x="22" y="39"/>
                    <a:pt x="22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30" y="37"/>
                    <a:pt x="31" y="36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2"/>
                    <a:pt x="34" y="31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3" y="28"/>
                    <a:pt x="33" y="27"/>
                    <a:pt x="33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8" y="18"/>
                    <a:pt x="37" y="17"/>
                  </a:cubicBezTo>
                  <a:close/>
                  <a:moveTo>
                    <a:pt x="24" y="26"/>
                  </a:moveTo>
                  <a:cubicBezTo>
                    <a:pt x="21" y="29"/>
                    <a:pt x="16" y="29"/>
                    <a:pt x="14" y="25"/>
                  </a:cubicBezTo>
                  <a:cubicBezTo>
                    <a:pt x="11" y="22"/>
                    <a:pt x="11" y="17"/>
                    <a:pt x="14" y="15"/>
                  </a:cubicBezTo>
                  <a:cubicBezTo>
                    <a:pt x="18" y="12"/>
                    <a:pt x="22" y="13"/>
                    <a:pt x="25" y="16"/>
                  </a:cubicBezTo>
                  <a:cubicBezTo>
                    <a:pt x="28" y="19"/>
                    <a:pt x="27" y="24"/>
                    <a:pt x="24" y="26"/>
                  </a:cubicBez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</p:grpSp>
      <p:grpSp>
        <p:nvGrpSpPr>
          <p:cNvPr id="20" name="PA-组合 19"/>
          <p:cNvGrpSpPr/>
          <p:nvPr>
            <p:custDataLst>
              <p:tags r:id="rId6"/>
            </p:custDataLst>
          </p:nvPr>
        </p:nvGrpSpPr>
        <p:grpSpPr>
          <a:xfrm>
            <a:off x="5642986" y="1270386"/>
            <a:ext cx="677862" cy="676110"/>
            <a:chOff x="5726114" y="1744778"/>
            <a:chExt cx="677862" cy="676110"/>
          </a:xfrm>
        </p:grpSpPr>
        <p:sp>
          <p:nvSpPr>
            <p:cNvPr id="21" name="PA-椭圆 1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26114" y="1744778"/>
              <a:ext cx="677862" cy="676110"/>
            </a:xfrm>
            <a:prstGeom prst="ellipse">
              <a:avLst/>
            </a:prstGeom>
            <a:solidFill>
              <a:srgbClr val="7A6D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22" name="PA-任意多边形 76"/>
            <p:cNvSpPr/>
            <p:nvPr>
              <p:custDataLst>
                <p:tags r:id="rId12"/>
              </p:custDataLst>
            </p:nvPr>
          </p:nvSpPr>
          <p:spPr bwMode="auto">
            <a:xfrm>
              <a:off x="5868640" y="1896840"/>
              <a:ext cx="392810" cy="371986"/>
            </a:xfrm>
            <a:custGeom>
              <a:avLst/>
              <a:gdLst>
                <a:gd name="connsiteX0" fmla="*/ 211944 w 425475"/>
                <a:gd name="connsiteY0" fmla="*/ 67958 h 402921"/>
                <a:gd name="connsiteX1" fmla="*/ 356407 w 425475"/>
                <a:gd name="connsiteY1" fmla="*/ 212421 h 402921"/>
                <a:gd name="connsiteX2" fmla="*/ 356407 w 425475"/>
                <a:gd name="connsiteY2" fmla="*/ 402921 h 402921"/>
                <a:gd name="connsiteX3" fmla="*/ 261157 w 425475"/>
                <a:gd name="connsiteY3" fmla="*/ 402921 h 402921"/>
                <a:gd name="connsiteX4" fmla="*/ 261157 w 425475"/>
                <a:gd name="connsiteY4" fmla="*/ 260046 h 402921"/>
                <a:gd name="connsiteX5" fmla="*/ 164319 w 425475"/>
                <a:gd name="connsiteY5" fmla="*/ 260046 h 402921"/>
                <a:gd name="connsiteX6" fmla="*/ 164319 w 425475"/>
                <a:gd name="connsiteY6" fmla="*/ 402921 h 402921"/>
                <a:gd name="connsiteX7" fmla="*/ 69069 w 425475"/>
                <a:gd name="connsiteY7" fmla="*/ 402921 h 402921"/>
                <a:gd name="connsiteX8" fmla="*/ 69069 w 425475"/>
                <a:gd name="connsiteY8" fmla="*/ 212421 h 402921"/>
                <a:gd name="connsiteX9" fmla="*/ 212738 w 425475"/>
                <a:gd name="connsiteY9" fmla="*/ 0 h 402921"/>
                <a:gd name="connsiteX10" fmla="*/ 226952 w 425475"/>
                <a:gd name="connsiteY10" fmla="*/ 5677 h 402921"/>
                <a:gd name="connsiteX11" fmla="*/ 418368 w 425475"/>
                <a:gd name="connsiteY11" fmla="*/ 196800 h 402921"/>
                <a:gd name="connsiteX12" fmla="*/ 418368 w 425475"/>
                <a:gd name="connsiteY12" fmla="*/ 227077 h 402921"/>
                <a:gd name="connsiteX13" fmla="*/ 403206 w 425475"/>
                <a:gd name="connsiteY13" fmla="*/ 232754 h 402921"/>
                <a:gd name="connsiteX14" fmla="*/ 388045 w 425475"/>
                <a:gd name="connsiteY14" fmla="*/ 227077 h 402921"/>
                <a:gd name="connsiteX15" fmla="*/ 211790 w 425475"/>
                <a:gd name="connsiteY15" fmla="*/ 51093 h 402921"/>
                <a:gd name="connsiteX16" fmla="*/ 37431 w 425475"/>
                <a:gd name="connsiteY16" fmla="*/ 227077 h 402921"/>
                <a:gd name="connsiteX17" fmla="*/ 7107 w 425475"/>
                <a:gd name="connsiteY17" fmla="*/ 227077 h 402921"/>
                <a:gd name="connsiteX18" fmla="*/ 7107 w 425475"/>
                <a:gd name="connsiteY18" fmla="*/ 196800 h 402921"/>
                <a:gd name="connsiteX19" fmla="*/ 198524 w 425475"/>
                <a:gd name="connsiteY19" fmla="*/ 5677 h 402921"/>
                <a:gd name="connsiteX20" fmla="*/ 212738 w 425475"/>
                <a:gd name="connsiteY20" fmla="*/ 0 h 40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5475" h="402921">
                  <a:moveTo>
                    <a:pt x="211944" y="67958"/>
                  </a:moveTo>
                  <a:lnTo>
                    <a:pt x="356407" y="212421"/>
                  </a:lnTo>
                  <a:lnTo>
                    <a:pt x="356407" y="402921"/>
                  </a:lnTo>
                  <a:lnTo>
                    <a:pt x="261157" y="402921"/>
                  </a:lnTo>
                  <a:lnTo>
                    <a:pt x="261157" y="260046"/>
                  </a:lnTo>
                  <a:lnTo>
                    <a:pt x="164319" y="260046"/>
                  </a:lnTo>
                  <a:lnTo>
                    <a:pt x="164319" y="402921"/>
                  </a:lnTo>
                  <a:lnTo>
                    <a:pt x="69069" y="402921"/>
                  </a:lnTo>
                  <a:lnTo>
                    <a:pt x="69069" y="212421"/>
                  </a:lnTo>
                  <a:close/>
                  <a:moveTo>
                    <a:pt x="212738" y="0"/>
                  </a:moveTo>
                  <a:cubicBezTo>
                    <a:pt x="217950" y="0"/>
                    <a:pt x="223161" y="1893"/>
                    <a:pt x="226952" y="5677"/>
                  </a:cubicBezTo>
                  <a:cubicBezTo>
                    <a:pt x="418368" y="196800"/>
                    <a:pt x="418368" y="196800"/>
                    <a:pt x="418368" y="196800"/>
                  </a:cubicBezTo>
                  <a:cubicBezTo>
                    <a:pt x="427844" y="204369"/>
                    <a:pt x="427844" y="217615"/>
                    <a:pt x="418368" y="227077"/>
                  </a:cubicBezTo>
                  <a:cubicBezTo>
                    <a:pt x="414578" y="230862"/>
                    <a:pt x="408892" y="232754"/>
                    <a:pt x="403206" y="232754"/>
                  </a:cubicBezTo>
                  <a:cubicBezTo>
                    <a:pt x="397521" y="232754"/>
                    <a:pt x="393730" y="230862"/>
                    <a:pt x="388045" y="227077"/>
                  </a:cubicBezTo>
                  <a:cubicBezTo>
                    <a:pt x="211790" y="51093"/>
                    <a:pt x="211790" y="51093"/>
                    <a:pt x="211790" y="51093"/>
                  </a:cubicBezTo>
                  <a:cubicBezTo>
                    <a:pt x="37431" y="227077"/>
                    <a:pt x="37431" y="227077"/>
                    <a:pt x="37431" y="227077"/>
                  </a:cubicBezTo>
                  <a:cubicBezTo>
                    <a:pt x="27955" y="234646"/>
                    <a:pt x="14688" y="234646"/>
                    <a:pt x="7107" y="227077"/>
                  </a:cubicBezTo>
                  <a:cubicBezTo>
                    <a:pt x="-2369" y="217615"/>
                    <a:pt x="-2369" y="204369"/>
                    <a:pt x="7107" y="196800"/>
                  </a:cubicBezTo>
                  <a:cubicBezTo>
                    <a:pt x="198524" y="5677"/>
                    <a:pt x="198524" y="5677"/>
                    <a:pt x="198524" y="5677"/>
                  </a:cubicBezTo>
                  <a:cubicBezTo>
                    <a:pt x="202314" y="1893"/>
                    <a:pt x="207526" y="0"/>
                    <a:pt x="212738" y="0"/>
                  </a:cubicBez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</p:grpSp>
      <p:sp>
        <p:nvSpPr>
          <p:cNvPr id="24" name="PA-文本框 50"/>
          <p:cNvSpPr txBox="1"/>
          <p:nvPr>
            <p:custDataLst>
              <p:tags r:id="rId7"/>
            </p:custDataLst>
          </p:nvPr>
        </p:nvSpPr>
        <p:spPr>
          <a:xfrm>
            <a:off x="7947863" y="2094632"/>
            <a:ext cx="2125538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135">
                <a:solidFill>
                  <a:srgbClr val="44546A"/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</a:defRPr>
            </a:lvl1pPr>
          </a:lstStyle>
          <a:p>
            <a:r>
              <a:rPr lang="en-US" altLang="zh-CN" sz="4400" dirty="0">
                <a:latin typeface="Impact" panose="020B0806030902050204" pitchFamily="34" charset="0"/>
                <a:sym typeface="字魂71号-御守锦书" panose="00000500000000000000" charset="-122"/>
              </a:rPr>
              <a:t>Correct</a:t>
            </a:r>
            <a:endParaRPr lang="zh-CN" altLang="en-US" sz="4400" dirty="0">
              <a:latin typeface="Impact" panose="020B0806030902050204" pitchFamily="34" charset="0"/>
              <a:sym typeface="字魂71号-御守锦书" panose="00000500000000000000" charset="-122"/>
            </a:endParaRPr>
          </a:p>
        </p:txBody>
      </p:sp>
      <p:sp>
        <p:nvSpPr>
          <p:cNvPr id="28" name="PA-文本框 50"/>
          <p:cNvSpPr txBox="1"/>
          <p:nvPr>
            <p:custDataLst>
              <p:tags r:id="rId8"/>
            </p:custDataLst>
          </p:nvPr>
        </p:nvSpPr>
        <p:spPr>
          <a:xfrm>
            <a:off x="1355979" y="3318516"/>
            <a:ext cx="2674540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srgbClr val="44546A"/>
                </a:solidFill>
                <a:latin typeface="Impact" panose="020B0806030902050204" pitchFamily="34" charset="0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reasonable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sp>
        <p:nvSpPr>
          <p:cNvPr id="30" name="PA-文本框 50"/>
          <p:cNvSpPr txBox="1"/>
          <p:nvPr>
            <p:custDataLst>
              <p:tags r:id="rId9"/>
            </p:custDataLst>
          </p:nvPr>
        </p:nvSpPr>
        <p:spPr>
          <a:xfrm>
            <a:off x="7579475" y="5063192"/>
            <a:ext cx="2791929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srgbClr val="1C4272"/>
                </a:solidFill>
                <a:latin typeface="Impact" panose="020B0806030902050204" pitchFamily="34" charset="0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appropriate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1C4272"/>
              </a:solidFill>
              <a:effectLst/>
              <a:uLnTx/>
              <a:uFillTx/>
              <a:latin typeface="Impact" panose="020B0806030902050204" pitchFamily="34" charset="0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sp>
        <p:nvSpPr>
          <p:cNvPr id="32" name="PA-文本框 50"/>
          <p:cNvSpPr txBox="1"/>
          <p:nvPr>
            <p:custDataLst>
              <p:tags r:id="rId10"/>
            </p:custDataLst>
          </p:nvPr>
        </p:nvSpPr>
        <p:spPr>
          <a:xfrm>
            <a:off x="2798947" y="492849"/>
            <a:ext cx="3188765" cy="12311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dirty="0">
                <a:solidFill>
                  <a:srgbClr val="1C4272"/>
                </a:solidFill>
                <a:latin typeface="Impact" panose="020B0806030902050204" pitchFamily="34" charset="0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Honest</a:t>
            </a:r>
            <a:endParaRPr lang="zh-CN" altLang="en-US" sz="8000" dirty="0">
              <a:solidFill>
                <a:srgbClr val="1C4272"/>
              </a:solidFill>
              <a:latin typeface="Impact" panose="020B0806030902050204" pitchFamily="34" charset="0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4438827" y="2124621"/>
            <a:ext cx="3314343" cy="3314345"/>
            <a:chOff x="2957843" y="1139480"/>
            <a:chExt cx="3228315" cy="3228316"/>
          </a:xfr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" name="PA-任意多边形 24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>
              <a:off x="2957843" y="2825824"/>
              <a:ext cx="1541972" cy="1541972"/>
            </a:xfrm>
            <a:custGeom>
              <a:avLst/>
              <a:gdLst>
                <a:gd name="T0" fmla="*/ 1947497053 w 3061"/>
                <a:gd name="T1" fmla="*/ 1947497053 h 3061"/>
                <a:gd name="T2" fmla="*/ 0 w 3061"/>
                <a:gd name="T3" fmla="*/ 0 h 3061"/>
                <a:gd name="T4" fmla="*/ 168601083 w 3061"/>
                <a:gd name="T5" fmla="*/ 0 h 3061"/>
                <a:gd name="T6" fmla="*/ 1947497053 w 3061"/>
                <a:gd name="T7" fmla="*/ 1778895970 h 3061"/>
                <a:gd name="T8" fmla="*/ 1947497053 w 3061"/>
                <a:gd name="T9" fmla="*/ 1947497053 h 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1" h="3061">
                  <a:moveTo>
                    <a:pt x="3061" y="3061"/>
                  </a:moveTo>
                  <a:cubicBezTo>
                    <a:pt x="1404" y="2988"/>
                    <a:pt x="73" y="1657"/>
                    <a:pt x="0" y="0"/>
                  </a:cubicBezTo>
                  <a:lnTo>
                    <a:pt x="265" y="0"/>
                  </a:lnTo>
                  <a:cubicBezTo>
                    <a:pt x="337" y="1511"/>
                    <a:pt x="1550" y="2724"/>
                    <a:pt x="3061" y="2796"/>
                  </a:cubicBezTo>
                  <a:lnTo>
                    <a:pt x="3061" y="3061"/>
                  </a:ln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/>
            <a:lstStyle/>
            <a:p>
              <a:pPr marL="0" marR="0" lvl="0" indent="0" algn="l" defTabSz="685800" rtl="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7DA7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5" name="PA-任意多边形 25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4643183" y="2825824"/>
              <a:ext cx="1542975" cy="1541972"/>
            </a:xfrm>
            <a:custGeom>
              <a:avLst/>
              <a:gdLst>
                <a:gd name="T0" fmla="*/ 1950031181 w 3061"/>
                <a:gd name="T1" fmla="*/ 0 h 3061"/>
                <a:gd name="T2" fmla="*/ 0 w 3061"/>
                <a:gd name="T3" fmla="*/ 1947497053 h 3061"/>
                <a:gd name="T4" fmla="*/ 0 w 3061"/>
                <a:gd name="T5" fmla="*/ 1778895970 h 3061"/>
                <a:gd name="T6" fmla="*/ 1781211092 w 3061"/>
                <a:gd name="T7" fmla="*/ 0 h 3061"/>
                <a:gd name="T8" fmla="*/ 1950031181 w 3061"/>
                <a:gd name="T9" fmla="*/ 0 h 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1" h="3061">
                  <a:moveTo>
                    <a:pt x="3061" y="0"/>
                  </a:moveTo>
                  <a:cubicBezTo>
                    <a:pt x="2988" y="1657"/>
                    <a:pt x="1657" y="2988"/>
                    <a:pt x="0" y="3061"/>
                  </a:cubicBezTo>
                  <a:lnTo>
                    <a:pt x="0" y="2796"/>
                  </a:lnTo>
                  <a:cubicBezTo>
                    <a:pt x="1511" y="2724"/>
                    <a:pt x="2724" y="1511"/>
                    <a:pt x="2796" y="0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/>
            <a:lstStyle/>
            <a:p>
              <a:pPr marL="0" marR="0" lvl="0" indent="0" algn="l" defTabSz="685800" rtl="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7DA7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7" name="PA-任意多边形 26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2957843" y="1139480"/>
              <a:ext cx="1541972" cy="1542974"/>
            </a:xfrm>
            <a:custGeom>
              <a:avLst/>
              <a:gdLst>
                <a:gd name="T0" fmla="*/ 1947497053 w 3061"/>
                <a:gd name="T1" fmla="*/ 168820020 h 3061"/>
                <a:gd name="T2" fmla="*/ 168601083 w 3061"/>
                <a:gd name="T3" fmla="*/ 1950029585 h 3061"/>
                <a:gd name="T4" fmla="*/ 0 w 3061"/>
                <a:gd name="T5" fmla="*/ 1950029585 h 3061"/>
                <a:gd name="T6" fmla="*/ 1947497053 w 3061"/>
                <a:gd name="T7" fmla="*/ 0 h 3061"/>
                <a:gd name="T8" fmla="*/ 1947497053 w 3061"/>
                <a:gd name="T9" fmla="*/ 168820020 h 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1" h="3061">
                  <a:moveTo>
                    <a:pt x="3061" y="265"/>
                  </a:moveTo>
                  <a:cubicBezTo>
                    <a:pt x="1550" y="337"/>
                    <a:pt x="337" y="1550"/>
                    <a:pt x="265" y="3061"/>
                  </a:cubicBezTo>
                  <a:lnTo>
                    <a:pt x="0" y="3061"/>
                  </a:lnTo>
                  <a:cubicBezTo>
                    <a:pt x="73" y="1404"/>
                    <a:pt x="1404" y="73"/>
                    <a:pt x="3061" y="0"/>
                  </a:cubicBezTo>
                  <a:lnTo>
                    <a:pt x="3061" y="265"/>
                  </a:ln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/>
            <a:lstStyle/>
            <a:p>
              <a:pPr marL="0" marR="0" lvl="0" indent="0" algn="l" defTabSz="685800" rtl="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7DA7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8" name="PA-任意多边形 27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4643183" y="1139480"/>
              <a:ext cx="1542975" cy="1542974"/>
            </a:xfrm>
            <a:custGeom>
              <a:avLst/>
              <a:gdLst>
                <a:gd name="T0" fmla="*/ 0 w 3061"/>
                <a:gd name="T1" fmla="*/ 0 h 3061"/>
                <a:gd name="T2" fmla="*/ 1950031181 w 3061"/>
                <a:gd name="T3" fmla="*/ 1950029585 h 3061"/>
                <a:gd name="T4" fmla="*/ 1781211092 w 3061"/>
                <a:gd name="T5" fmla="*/ 1950029585 h 3061"/>
                <a:gd name="T6" fmla="*/ 0 w 3061"/>
                <a:gd name="T7" fmla="*/ 168820020 h 3061"/>
                <a:gd name="T8" fmla="*/ 0 w 3061"/>
                <a:gd name="T9" fmla="*/ 0 h 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1" h="3061">
                  <a:moveTo>
                    <a:pt x="0" y="0"/>
                  </a:moveTo>
                  <a:cubicBezTo>
                    <a:pt x="1657" y="73"/>
                    <a:pt x="2988" y="1404"/>
                    <a:pt x="3061" y="3061"/>
                  </a:cubicBezTo>
                  <a:lnTo>
                    <a:pt x="2796" y="3061"/>
                  </a:lnTo>
                  <a:cubicBezTo>
                    <a:pt x="2724" y="1550"/>
                    <a:pt x="1511" y="337"/>
                    <a:pt x="0" y="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A6D71"/>
            </a:solidFill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/>
            <a:lstStyle/>
            <a:p>
              <a:pPr marL="0" marR="0" lvl="0" indent="0" algn="l" defTabSz="685800" rtl="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7DA7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9" name="PA-椭圆 28"/>
            <p:cNvSpPr>
              <a:spLocks noChangeAspect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356020" y="1369071"/>
              <a:ext cx="544402" cy="543400"/>
            </a:xfrm>
            <a:prstGeom prst="ellipse">
              <a:avLst/>
            </a:prstGeom>
            <a:solidFill>
              <a:srgbClr val="7A6D71"/>
            </a:solidFill>
            <a:ln w="25400" cap="flat" cmpd="sng" algn="ctr">
              <a:solidFill>
                <a:srgbClr val="7A6D71"/>
              </a:solidFill>
              <a:prstDash val="solid"/>
              <a:miter lim="800000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0" name="PA-文本框 10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409954" y="1456114"/>
              <a:ext cx="365679" cy="33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71号-御守锦书" panose="00000500000000000000" charset="-122"/>
                  <a:ea typeface="字魂71号-御守锦书" panose="00000500000000000000" charset="-122"/>
                  <a:cs typeface="字魂71号-御守锦书" panose="00000500000000000000" charset="-122"/>
                  <a:sym typeface="字魂71号-御守锦书" panose="00000500000000000000" charset="-122"/>
                </a:rPr>
                <a:t>02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1" name="PA-椭圆 30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2421" y="1369071"/>
              <a:ext cx="543400" cy="543400"/>
            </a:xfrm>
            <a:prstGeom prst="ellipse">
              <a:avLst/>
            </a:prstGeom>
            <a:solidFill>
              <a:srgbClr val="7A6D71"/>
            </a:solidFill>
            <a:ln w="25400" cap="flat" cmpd="sng" algn="ctr">
              <a:solidFill>
                <a:srgbClr val="7A6D71"/>
              </a:solidFill>
              <a:prstDash val="solid"/>
              <a:miter lim="800000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2" name="PA-文本框 1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235854" y="1456114"/>
              <a:ext cx="336012" cy="33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71号-御守锦书" panose="00000500000000000000" charset="-122"/>
                  <a:ea typeface="字魂71号-御守锦书" panose="00000500000000000000" charset="-122"/>
                  <a:cs typeface="字魂71号-御守锦书" panose="00000500000000000000" charset="-122"/>
                  <a:sym typeface="字魂71号-御守锦书" panose="00000500000000000000" charset="-122"/>
                </a:rPr>
                <a:t>01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3" name="PA-椭圆 29"/>
            <p:cNvSpPr>
              <a:spLocks noChangeAspect="1"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422191" y="3532644"/>
              <a:ext cx="544402" cy="543400"/>
            </a:xfrm>
            <a:prstGeom prst="ellipse">
              <a:avLst/>
            </a:prstGeom>
            <a:solidFill>
              <a:srgbClr val="7A6D71"/>
            </a:solidFill>
            <a:ln w="25400" cap="flat" cmpd="sng" algn="ctr">
              <a:solidFill>
                <a:srgbClr val="7A6D71"/>
              </a:solidFill>
              <a:prstDash val="solid"/>
              <a:miter lim="800000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4" name="PA-文本框 1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476124" y="3619686"/>
              <a:ext cx="365679" cy="33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71号-御守锦书" panose="00000500000000000000" charset="-122"/>
                  <a:ea typeface="字魂71号-御守锦书" panose="00000500000000000000" charset="-122"/>
                  <a:cs typeface="字魂71号-御守锦书" panose="00000500000000000000" charset="-122"/>
                  <a:sym typeface="字魂71号-御守锦书" panose="00000500000000000000" charset="-122"/>
                </a:rPr>
                <a:t>04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5" name="PA-椭圆 31"/>
            <p:cNvSpPr>
              <a:spLocks noChangeAspect="1"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161367" y="3532644"/>
              <a:ext cx="543400" cy="543400"/>
            </a:xfrm>
            <a:prstGeom prst="ellipse">
              <a:avLst/>
            </a:prstGeom>
            <a:solidFill>
              <a:srgbClr val="7A6D71"/>
            </a:solidFill>
            <a:ln w="25400" cap="flat" cmpd="sng" algn="ctr">
              <a:solidFill>
                <a:srgbClr val="7A6D71"/>
              </a:solidFill>
              <a:prstDash val="solid"/>
              <a:miter lim="800000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6" name="PA-文本框 19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214799" y="3619686"/>
              <a:ext cx="364117" cy="3312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71号-御守锦书" panose="00000500000000000000" charset="-122"/>
                  <a:ea typeface="字魂71号-御守锦书" panose="00000500000000000000" charset="-122"/>
                  <a:cs typeface="字魂71号-御守锦书" panose="00000500000000000000" charset="-122"/>
                  <a:sym typeface="字魂71号-御守锦书" panose="00000500000000000000" charset="-122"/>
                </a:rPr>
                <a:t>03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endParaRPr>
            </a:p>
          </p:txBody>
        </p:sp>
        <p:sp>
          <p:nvSpPr>
            <p:cNvPr id="17" name="PA-矩形 1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000419" y="2021993"/>
              <a:ext cx="3063691" cy="1574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4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字魂71号-御守锦书" panose="00000500000000000000" charset="-122"/>
                </a:rPr>
                <a:t>Us College Student</a:t>
              </a:r>
            </a:p>
          </p:txBody>
        </p:sp>
      </p:grpSp>
      <p:sp>
        <p:nvSpPr>
          <p:cNvPr id="26" name="PA-文本框 53"/>
          <p:cNvSpPr txBox="1"/>
          <p:nvPr>
            <p:custDataLst>
              <p:tags r:id="rId2"/>
            </p:custDataLst>
          </p:nvPr>
        </p:nvSpPr>
        <p:spPr>
          <a:xfrm>
            <a:off x="989337" y="2780008"/>
            <a:ext cx="3083574" cy="2193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900"/>
              </a:lnSpc>
              <a:defRPr sz="1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sp>
        <p:nvSpPr>
          <p:cNvPr id="27" name="PA-文本框 50"/>
          <p:cNvSpPr txBox="1"/>
          <p:nvPr>
            <p:custDataLst>
              <p:tags r:id="rId3"/>
            </p:custDataLst>
          </p:nvPr>
        </p:nvSpPr>
        <p:spPr>
          <a:xfrm>
            <a:off x="2522236" y="1064779"/>
            <a:ext cx="2125538" cy="3282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135" b="1" dirty="0">
                <a:solidFill>
                  <a:srgbClr val="44546A"/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Knowledge</a:t>
            </a:r>
            <a:endParaRPr kumimoji="0" lang="zh-CN" altLang="en-US" sz="2135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sp>
        <p:nvSpPr>
          <p:cNvPr id="29" name="PA-文本框 50"/>
          <p:cNvSpPr txBox="1"/>
          <p:nvPr>
            <p:custDataLst>
              <p:tags r:id="rId4"/>
            </p:custDataLst>
          </p:nvPr>
        </p:nvSpPr>
        <p:spPr>
          <a:xfrm>
            <a:off x="7211927" y="1490815"/>
            <a:ext cx="2125538" cy="3282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135" b="1" dirty="0">
                <a:solidFill>
                  <a:srgbClr val="44546A"/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Opportunity</a:t>
            </a:r>
            <a:endParaRPr kumimoji="0" lang="zh-CN" altLang="en-US" sz="2135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sp>
        <p:nvSpPr>
          <p:cNvPr id="31" name="PA-文本框 50"/>
          <p:cNvSpPr txBox="1"/>
          <p:nvPr>
            <p:custDataLst>
              <p:tags r:id="rId5"/>
            </p:custDataLst>
          </p:nvPr>
        </p:nvSpPr>
        <p:spPr>
          <a:xfrm>
            <a:off x="2075952" y="3806746"/>
            <a:ext cx="2125538" cy="3282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135" b="1" dirty="0">
                <a:solidFill>
                  <a:srgbClr val="44546A"/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Sharing</a:t>
            </a:r>
            <a:endParaRPr kumimoji="0" lang="zh-CN" altLang="en-US" sz="2135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sp>
        <p:nvSpPr>
          <p:cNvPr id="33" name="PA-文本框 50"/>
          <p:cNvSpPr txBox="1"/>
          <p:nvPr>
            <p:custDataLst>
              <p:tags r:id="rId6"/>
            </p:custDataLst>
          </p:nvPr>
        </p:nvSpPr>
        <p:spPr>
          <a:xfrm>
            <a:off x="7397167" y="4377207"/>
            <a:ext cx="2125538" cy="3282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135" b="1" dirty="0">
                <a:solidFill>
                  <a:srgbClr val="44546A"/>
                </a:solidFill>
                <a:latin typeface="字魂71号-御守锦书" panose="00000500000000000000" charset="-122"/>
                <a:ea typeface="字魂71号-御守锦书" panose="00000500000000000000" charset="-122"/>
                <a:cs typeface="字魂71号-御守锦书" panose="00000500000000000000" charset="-122"/>
                <a:sym typeface="字魂71号-御守锦书" panose="00000500000000000000" charset="-122"/>
              </a:rPr>
              <a:t>Society</a:t>
            </a:r>
            <a:endParaRPr kumimoji="0" lang="zh-CN" altLang="en-US" sz="2135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字魂71号-御守锦书" panose="00000500000000000000" charset="-122"/>
              <a:ea typeface="字魂71号-御守锦书" panose="00000500000000000000" charset="-122"/>
              <a:cs typeface="字魂71号-御守锦书" panose="00000500000000000000" charset="-122"/>
              <a:sym typeface="字魂71号-御守锦书" panose="0000050000000000000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6E9A50-2A2F-943D-8BBF-01E82C2A2C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104" y="1544556"/>
            <a:ext cx="1833926" cy="1988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BB3F6D-3C4A-B9CB-ABE9-242B050C1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8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0484" y="1893839"/>
            <a:ext cx="2555882" cy="1626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B9BFD88-2395-3C8D-EDCD-C3D175574FE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72311" y="4408573"/>
            <a:ext cx="2597922" cy="166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ADD51F0-3E4A-1678-2249-A2AE8F0FBFE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10722" y="4792765"/>
            <a:ext cx="2053485" cy="181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860" y="120015"/>
            <a:ext cx="11915775" cy="6616700"/>
          </a:xfrm>
          <a:prstGeom prst="rect">
            <a:avLst/>
          </a:prstGeom>
          <a:noFill/>
          <a:ln w="38100">
            <a:solidFill>
              <a:srgbClr val="8E80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71号-御守锦书" panose="00000500000000000000" charset="-122"/>
            </a:endParaRPr>
          </a:p>
        </p:txBody>
      </p:sp>
      <p:pic>
        <p:nvPicPr>
          <p:cNvPr id="7" name="图片 6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0" y="1492885"/>
            <a:ext cx="1914525" cy="5905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6350" y="3152775"/>
            <a:ext cx="7371715" cy="3554730"/>
            <a:chOff x="-10" y="4965"/>
            <a:chExt cx="11609" cy="5598"/>
          </a:xfrm>
        </p:grpSpPr>
        <p:pic>
          <p:nvPicPr>
            <p:cNvPr id="2" name="图片 1" descr="图层 3 拷贝 2"/>
            <p:cNvPicPr>
              <a:picLocks noChangeAspect="1"/>
            </p:cNvPicPr>
            <p:nvPr/>
          </p:nvPicPr>
          <p:blipFill>
            <a:blip r:embed="rId4"/>
            <a:srcRect t="64659"/>
            <a:stretch>
              <a:fillRect/>
            </a:stretch>
          </p:blipFill>
          <p:spPr>
            <a:xfrm>
              <a:off x="-10" y="4965"/>
              <a:ext cx="11070" cy="5598"/>
            </a:xfrm>
            <a:prstGeom prst="rect">
              <a:avLst/>
            </a:prstGeom>
          </p:spPr>
        </p:pic>
        <p:sp>
          <p:nvSpPr>
            <p:cNvPr id="14" name="任意多边形 13"/>
            <p:cNvSpPr/>
            <p:nvPr/>
          </p:nvSpPr>
          <p:spPr>
            <a:xfrm>
              <a:off x="9377" y="8437"/>
              <a:ext cx="2222" cy="1591"/>
            </a:xfrm>
            <a:custGeom>
              <a:avLst/>
              <a:gdLst>
                <a:gd name="connisteX0" fmla="*/ 203552 w 1410687"/>
                <a:gd name="connsiteY0" fmla="*/ 80080 h 1010214"/>
                <a:gd name="connisteX1" fmla="*/ 127987 w 1410687"/>
                <a:gd name="connsiteY1" fmla="*/ 117545 h 1010214"/>
                <a:gd name="connisteX2" fmla="*/ 77822 w 1410687"/>
                <a:gd name="connsiteY2" fmla="*/ 205175 h 1010214"/>
                <a:gd name="connisteX3" fmla="*/ 27657 w 1410687"/>
                <a:gd name="connsiteY3" fmla="*/ 293440 h 1010214"/>
                <a:gd name="connisteX4" fmla="*/ 2257 w 1410687"/>
                <a:gd name="connsiteY4" fmla="*/ 381070 h 1010214"/>
                <a:gd name="connisteX5" fmla="*/ 2257 w 1410687"/>
                <a:gd name="connsiteY5" fmla="*/ 469335 h 1010214"/>
                <a:gd name="connisteX6" fmla="*/ 2257 w 1410687"/>
                <a:gd name="connsiteY6" fmla="*/ 544265 h 1010214"/>
                <a:gd name="connisteX7" fmla="*/ 27657 w 1410687"/>
                <a:gd name="connsiteY7" fmla="*/ 619830 h 1010214"/>
                <a:gd name="connisteX8" fmla="*/ 65122 w 1410687"/>
                <a:gd name="connsiteY8" fmla="*/ 720160 h 1010214"/>
                <a:gd name="connisteX9" fmla="*/ 127987 w 1410687"/>
                <a:gd name="connsiteY9" fmla="*/ 795725 h 1010214"/>
                <a:gd name="connisteX10" fmla="*/ 203552 w 1410687"/>
                <a:gd name="connsiteY10" fmla="*/ 833190 h 1010214"/>
                <a:gd name="connisteX11" fmla="*/ 303882 w 1410687"/>
                <a:gd name="connsiteY11" fmla="*/ 896055 h 1010214"/>
                <a:gd name="connisteX12" fmla="*/ 378812 w 1410687"/>
                <a:gd name="connsiteY12" fmla="*/ 920820 h 1010214"/>
                <a:gd name="connisteX13" fmla="*/ 479777 w 1410687"/>
                <a:gd name="connsiteY13" fmla="*/ 946220 h 1010214"/>
                <a:gd name="connisteX14" fmla="*/ 567407 w 1410687"/>
                <a:gd name="connsiteY14" fmla="*/ 970985 h 1010214"/>
                <a:gd name="connisteX15" fmla="*/ 642972 w 1410687"/>
                <a:gd name="connsiteY15" fmla="*/ 983685 h 1010214"/>
                <a:gd name="connisteX16" fmla="*/ 730602 w 1410687"/>
                <a:gd name="connsiteY16" fmla="*/ 983685 h 1010214"/>
                <a:gd name="connisteX17" fmla="*/ 818867 w 1410687"/>
                <a:gd name="connsiteY17" fmla="*/ 983685 h 1010214"/>
                <a:gd name="connisteX18" fmla="*/ 919197 w 1410687"/>
                <a:gd name="connsiteY18" fmla="*/ 996385 h 1010214"/>
                <a:gd name="connisteX19" fmla="*/ 994127 w 1410687"/>
                <a:gd name="connsiteY19" fmla="*/ 1009085 h 1010214"/>
                <a:gd name="connisteX20" fmla="*/ 1082392 w 1410687"/>
                <a:gd name="connsiteY20" fmla="*/ 1009085 h 1010214"/>
                <a:gd name="connisteX21" fmla="*/ 1157322 w 1410687"/>
                <a:gd name="connsiteY21" fmla="*/ 1009085 h 1010214"/>
                <a:gd name="connisteX22" fmla="*/ 1232887 w 1410687"/>
                <a:gd name="connsiteY22" fmla="*/ 996385 h 1010214"/>
                <a:gd name="connisteX23" fmla="*/ 1308452 w 1410687"/>
                <a:gd name="connsiteY23" fmla="*/ 958920 h 1010214"/>
                <a:gd name="connisteX24" fmla="*/ 1358617 w 1410687"/>
                <a:gd name="connsiteY24" fmla="*/ 883355 h 1010214"/>
                <a:gd name="connisteX25" fmla="*/ 1371317 w 1410687"/>
                <a:gd name="connsiteY25" fmla="*/ 807790 h 1010214"/>
                <a:gd name="connisteX26" fmla="*/ 1396082 w 1410687"/>
                <a:gd name="connsiteY26" fmla="*/ 732860 h 1010214"/>
                <a:gd name="connisteX27" fmla="*/ 1408782 w 1410687"/>
                <a:gd name="connsiteY27" fmla="*/ 657295 h 1010214"/>
                <a:gd name="connisteX28" fmla="*/ 1408782 w 1410687"/>
                <a:gd name="connsiteY28" fmla="*/ 582365 h 1010214"/>
                <a:gd name="connisteX29" fmla="*/ 1396082 w 1410687"/>
                <a:gd name="connsiteY29" fmla="*/ 494100 h 1010214"/>
                <a:gd name="connisteX30" fmla="*/ 1358617 w 1410687"/>
                <a:gd name="connsiteY30" fmla="*/ 418535 h 1010214"/>
                <a:gd name="connisteX31" fmla="*/ 1283052 w 1410687"/>
                <a:gd name="connsiteY31" fmla="*/ 343605 h 1010214"/>
                <a:gd name="connisteX32" fmla="*/ 1232887 w 1410687"/>
                <a:gd name="connsiteY32" fmla="*/ 268040 h 1010214"/>
                <a:gd name="connisteX33" fmla="*/ 1157322 w 1410687"/>
                <a:gd name="connsiteY33" fmla="*/ 217875 h 1010214"/>
                <a:gd name="connisteX34" fmla="*/ 1069692 w 1410687"/>
                <a:gd name="connsiteY34" fmla="*/ 155010 h 1010214"/>
                <a:gd name="connisteX35" fmla="*/ 982062 w 1410687"/>
                <a:gd name="connsiteY35" fmla="*/ 104845 h 1010214"/>
                <a:gd name="connisteX36" fmla="*/ 906497 w 1410687"/>
                <a:gd name="connsiteY36" fmla="*/ 67380 h 1010214"/>
                <a:gd name="connisteX37" fmla="*/ 818867 w 1410687"/>
                <a:gd name="connsiteY37" fmla="*/ 41980 h 1010214"/>
                <a:gd name="connisteX38" fmla="*/ 743302 w 1410687"/>
                <a:gd name="connsiteY38" fmla="*/ 29280 h 1010214"/>
                <a:gd name="connisteX39" fmla="*/ 655037 w 1410687"/>
                <a:gd name="connsiteY39" fmla="*/ 17215 h 1010214"/>
                <a:gd name="connisteX40" fmla="*/ 580107 w 1410687"/>
                <a:gd name="connsiteY40" fmla="*/ 4515 h 1010214"/>
                <a:gd name="connisteX41" fmla="*/ 504542 w 1410687"/>
                <a:gd name="connsiteY41" fmla="*/ 4515 h 1010214"/>
                <a:gd name="connisteX42" fmla="*/ 429612 w 1410687"/>
                <a:gd name="connsiteY42" fmla="*/ 4515 h 1010214"/>
                <a:gd name="connisteX43" fmla="*/ 341347 w 1410687"/>
                <a:gd name="connsiteY43" fmla="*/ 4515 h 1010214"/>
                <a:gd name="connisteX44" fmla="*/ 265782 w 1410687"/>
                <a:gd name="connsiteY44" fmla="*/ 54680 h 1010214"/>
                <a:gd name="connisteX45" fmla="*/ 203552 w 1410687"/>
                <a:gd name="connsiteY45" fmla="*/ 80080 h 101021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</a:cxnLst>
              <a:rect l="l" t="t" r="r" b="b"/>
              <a:pathLst>
                <a:path w="1410688" h="1010214">
                  <a:moveTo>
                    <a:pt x="203553" y="80081"/>
                  </a:moveTo>
                  <a:cubicBezTo>
                    <a:pt x="176248" y="92781"/>
                    <a:pt x="153388" y="92781"/>
                    <a:pt x="127988" y="117546"/>
                  </a:cubicBezTo>
                  <a:cubicBezTo>
                    <a:pt x="102588" y="142311"/>
                    <a:pt x="98143" y="170251"/>
                    <a:pt x="77823" y="205176"/>
                  </a:cubicBezTo>
                  <a:cubicBezTo>
                    <a:pt x="57503" y="240101"/>
                    <a:pt x="42898" y="258516"/>
                    <a:pt x="27658" y="293441"/>
                  </a:cubicBezTo>
                  <a:cubicBezTo>
                    <a:pt x="12418" y="328366"/>
                    <a:pt x="7338" y="346146"/>
                    <a:pt x="2258" y="381071"/>
                  </a:cubicBezTo>
                  <a:cubicBezTo>
                    <a:pt x="-2822" y="415996"/>
                    <a:pt x="2258" y="436951"/>
                    <a:pt x="2258" y="469336"/>
                  </a:cubicBezTo>
                  <a:cubicBezTo>
                    <a:pt x="2258" y="501721"/>
                    <a:pt x="-2822" y="514421"/>
                    <a:pt x="2258" y="544266"/>
                  </a:cubicBezTo>
                  <a:cubicBezTo>
                    <a:pt x="7338" y="574111"/>
                    <a:pt x="14958" y="584906"/>
                    <a:pt x="27658" y="619831"/>
                  </a:cubicBezTo>
                  <a:cubicBezTo>
                    <a:pt x="40358" y="654756"/>
                    <a:pt x="44803" y="685236"/>
                    <a:pt x="65123" y="720161"/>
                  </a:cubicBezTo>
                  <a:cubicBezTo>
                    <a:pt x="85443" y="755086"/>
                    <a:pt x="100048" y="772866"/>
                    <a:pt x="127988" y="795726"/>
                  </a:cubicBezTo>
                  <a:cubicBezTo>
                    <a:pt x="155928" y="818586"/>
                    <a:pt x="168628" y="812871"/>
                    <a:pt x="203553" y="833191"/>
                  </a:cubicBezTo>
                  <a:cubicBezTo>
                    <a:pt x="238478" y="853511"/>
                    <a:pt x="268958" y="878276"/>
                    <a:pt x="303883" y="896056"/>
                  </a:cubicBezTo>
                  <a:cubicBezTo>
                    <a:pt x="338808" y="913836"/>
                    <a:pt x="343888" y="910661"/>
                    <a:pt x="378813" y="920821"/>
                  </a:cubicBezTo>
                  <a:cubicBezTo>
                    <a:pt x="413738" y="930981"/>
                    <a:pt x="442313" y="936061"/>
                    <a:pt x="479778" y="946221"/>
                  </a:cubicBezTo>
                  <a:cubicBezTo>
                    <a:pt x="517243" y="956381"/>
                    <a:pt x="535023" y="963366"/>
                    <a:pt x="567408" y="970986"/>
                  </a:cubicBezTo>
                  <a:cubicBezTo>
                    <a:pt x="599793" y="978606"/>
                    <a:pt x="610588" y="981146"/>
                    <a:pt x="642973" y="983686"/>
                  </a:cubicBezTo>
                  <a:cubicBezTo>
                    <a:pt x="675358" y="986226"/>
                    <a:pt x="695678" y="983686"/>
                    <a:pt x="730603" y="983686"/>
                  </a:cubicBezTo>
                  <a:cubicBezTo>
                    <a:pt x="765528" y="983686"/>
                    <a:pt x="781403" y="981146"/>
                    <a:pt x="818868" y="983686"/>
                  </a:cubicBezTo>
                  <a:cubicBezTo>
                    <a:pt x="856333" y="986226"/>
                    <a:pt x="884273" y="991306"/>
                    <a:pt x="919198" y="996386"/>
                  </a:cubicBezTo>
                  <a:cubicBezTo>
                    <a:pt x="954123" y="1001466"/>
                    <a:pt x="961743" y="1006546"/>
                    <a:pt x="994128" y="1009086"/>
                  </a:cubicBezTo>
                  <a:cubicBezTo>
                    <a:pt x="1026513" y="1011626"/>
                    <a:pt x="1050008" y="1009086"/>
                    <a:pt x="1082393" y="1009086"/>
                  </a:cubicBezTo>
                  <a:cubicBezTo>
                    <a:pt x="1114778" y="1009086"/>
                    <a:pt x="1127478" y="1011626"/>
                    <a:pt x="1157323" y="1009086"/>
                  </a:cubicBezTo>
                  <a:cubicBezTo>
                    <a:pt x="1187168" y="1006546"/>
                    <a:pt x="1202408" y="1006546"/>
                    <a:pt x="1232888" y="996386"/>
                  </a:cubicBezTo>
                  <a:cubicBezTo>
                    <a:pt x="1263368" y="986226"/>
                    <a:pt x="1283053" y="981781"/>
                    <a:pt x="1308453" y="958921"/>
                  </a:cubicBezTo>
                  <a:cubicBezTo>
                    <a:pt x="1333853" y="936061"/>
                    <a:pt x="1345918" y="913836"/>
                    <a:pt x="1358618" y="883356"/>
                  </a:cubicBezTo>
                  <a:cubicBezTo>
                    <a:pt x="1371318" y="852876"/>
                    <a:pt x="1363698" y="837636"/>
                    <a:pt x="1371318" y="807791"/>
                  </a:cubicBezTo>
                  <a:cubicBezTo>
                    <a:pt x="1378938" y="777946"/>
                    <a:pt x="1388463" y="762706"/>
                    <a:pt x="1396083" y="732861"/>
                  </a:cubicBezTo>
                  <a:cubicBezTo>
                    <a:pt x="1403703" y="703016"/>
                    <a:pt x="1406243" y="687141"/>
                    <a:pt x="1408783" y="657296"/>
                  </a:cubicBezTo>
                  <a:cubicBezTo>
                    <a:pt x="1411323" y="627451"/>
                    <a:pt x="1411323" y="614751"/>
                    <a:pt x="1408783" y="582366"/>
                  </a:cubicBezTo>
                  <a:cubicBezTo>
                    <a:pt x="1406243" y="549981"/>
                    <a:pt x="1406243" y="527121"/>
                    <a:pt x="1396083" y="494101"/>
                  </a:cubicBezTo>
                  <a:cubicBezTo>
                    <a:pt x="1385923" y="461081"/>
                    <a:pt x="1381478" y="448381"/>
                    <a:pt x="1358618" y="418536"/>
                  </a:cubicBezTo>
                  <a:cubicBezTo>
                    <a:pt x="1335758" y="388691"/>
                    <a:pt x="1308453" y="373451"/>
                    <a:pt x="1283053" y="343606"/>
                  </a:cubicBezTo>
                  <a:cubicBezTo>
                    <a:pt x="1257653" y="313761"/>
                    <a:pt x="1258288" y="293441"/>
                    <a:pt x="1232888" y="268041"/>
                  </a:cubicBezTo>
                  <a:cubicBezTo>
                    <a:pt x="1207488" y="242641"/>
                    <a:pt x="1189708" y="240736"/>
                    <a:pt x="1157323" y="217876"/>
                  </a:cubicBezTo>
                  <a:cubicBezTo>
                    <a:pt x="1124938" y="195016"/>
                    <a:pt x="1104618" y="177871"/>
                    <a:pt x="1069693" y="155011"/>
                  </a:cubicBezTo>
                  <a:cubicBezTo>
                    <a:pt x="1034768" y="132151"/>
                    <a:pt x="1014448" y="122626"/>
                    <a:pt x="982063" y="104846"/>
                  </a:cubicBezTo>
                  <a:cubicBezTo>
                    <a:pt x="949678" y="87066"/>
                    <a:pt x="938883" y="80081"/>
                    <a:pt x="906498" y="67381"/>
                  </a:cubicBezTo>
                  <a:cubicBezTo>
                    <a:pt x="874113" y="54681"/>
                    <a:pt x="851253" y="49601"/>
                    <a:pt x="818868" y="41981"/>
                  </a:cubicBezTo>
                  <a:cubicBezTo>
                    <a:pt x="786483" y="34361"/>
                    <a:pt x="776323" y="34361"/>
                    <a:pt x="743303" y="29281"/>
                  </a:cubicBezTo>
                  <a:cubicBezTo>
                    <a:pt x="710283" y="24201"/>
                    <a:pt x="687423" y="22296"/>
                    <a:pt x="655038" y="17216"/>
                  </a:cubicBezTo>
                  <a:cubicBezTo>
                    <a:pt x="622653" y="12136"/>
                    <a:pt x="609953" y="7056"/>
                    <a:pt x="580108" y="4516"/>
                  </a:cubicBezTo>
                  <a:cubicBezTo>
                    <a:pt x="550263" y="1976"/>
                    <a:pt x="534388" y="4516"/>
                    <a:pt x="504543" y="4516"/>
                  </a:cubicBezTo>
                  <a:cubicBezTo>
                    <a:pt x="474698" y="4516"/>
                    <a:pt x="461998" y="4516"/>
                    <a:pt x="429613" y="4516"/>
                  </a:cubicBezTo>
                  <a:cubicBezTo>
                    <a:pt x="397228" y="4516"/>
                    <a:pt x="374368" y="-5644"/>
                    <a:pt x="341348" y="4516"/>
                  </a:cubicBezTo>
                  <a:cubicBezTo>
                    <a:pt x="308328" y="14676"/>
                    <a:pt x="293088" y="39441"/>
                    <a:pt x="265783" y="54681"/>
                  </a:cubicBezTo>
                  <a:cubicBezTo>
                    <a:pt x="238478" y="69921"/>
                    <a:pt x="230858" y="67381"/>
                    <a:pt x="203553" y="8008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字魂71号-御守锦书" panose="00000500000000000000" charset="-122"/>
              </a:endParaRPr>
            </a:p>
          </p:txBody>
        </p:sp>
      </p:grpSp>
      <p:pic>
        <p:nvPicPr>
          <p:cNvPr id="18" name="图片 17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10" y="728980"/>
            <a:ext cx="817245" cy="2520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6CC17D-D73E-BE36-839C-3EF312FDD5F8}"/>
              </a:ext>
            </a:extLst>
          </p:cNvPr>
          <p:cNvSpPr txBox="1"/>
          <p:nvPr/>
        </p:nvSpPr>
        <p:spPr>
          <a:xfrm>
            <a:off x="3633893" y="1590040"/>
            <a:ext cx="4924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Bernard MT Condensed" panose="02050806060905020404" pitchFamily="18" charset="0"/>
              </a:rPr>
              <a:t>Thanks for listening</a:t>
            </a:r>
            <a:endParaRPr lang="zh-CN" altLang="en-US" sz="8800" dirty="0">
              <a:latin typeface="Bernard MT Condensed" panose="020508060609050204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1158F-0287-EF6D-DBD0-30710C1E413F}"/>
              </a:ext>
            </a:extLst>
          </p:cNvPr>
          <p:cNvSpPr txBox="1"/>
          <p:nvPr/>
        </p:nvSpPr>
        <p:spPr>
          <a:xfrm>
            <a:off x="6272107" y="4551680"/>
            <a:ext cx="22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two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726f577-54cd-43fb-a9b5-b5f3bf47637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字魂71号-御守锦书"/>
        <a:ea typeface="字魂71号-御守锦书"/>
        <a:cs typeface=""/>
      </a:majorFont>
      <a:minorFont>
        <a:latin typeface="字魂71号-御守锦书"/>
        <a:ea typeface="字魂71号-御守锦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字魂71号-御守锦书"/>
        <a:font script="Hebr" typeface="字魂71号-御守锦书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71号-御守锦书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71号-御守锦书"/>
        <a:font script="Hebr" typeface="字魂71号-御守锦书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71号-御守锦书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95</Words>
  <Application>Microsoft Office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Microsoft Sans Serif</vt:lpstr>
      <vt:lpstr>Blackadder ITC</vt:lpstr>
      <vt:lpstr>Cascadia Mono SemiBold</vt:lpstr>
      <vt:lpstr>Arial</vt:lpstr>
      <vt:lpstr>Impact</vt:lpstr>
      <vt:lpstr>Comic Sans MS</vt:lpstr>
      <vt:lpstr>微软雅黑</vt:lpstr>
      <vt:lpstr>字魂71号-御守锦书</vt:lpstr>
      <vt:lpstr>Bernard MT Condensed</vt:lpstr>
      <vt:lpstr>华文楷体</vt:lpstr>
      <vt:lpstr>Bookman Old Style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林小词</dc:creator>
  <cp:lastModifiedBy>dong zijing</cp:lastModifiedBy>
  <cp:revision>33</cp:revision>
  <dcterms:created xsi:type="dcterms:W3CDTF">2019-06-19T02:08:00Z</dcterms:created>
  <dcterms:modified xsi:type="dcterms:W3CDTF">2022-10-23T10:54:30Z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v1.0_mb_6UvuvL9/7cU5pEQ6h+2c0Q==</vt:lpwstr>
  </property>
  <property fmtid="{D5CDD505-2E9C-101B-9397-08002B2CF9AE}" pid="4" name="ICV">
    <vt:lpwstr>8482CC5C103A461BBE99C3C90095E522</vt:lpwstr>
  </property>
</Properties>
</file>